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1" r:id="rId37"/>
    <p:sldId id="302" r:id="rId38"/>
    <p:sldId id="295" r:id="rId39"/>
    <p:sldId id="296" r:id="rId40"/>
    <p:sldId id="305" r:id="rId41"/>
    <p:sldId id="303" r:id="rId42"/>
    <p:sldId id="304" r:id="rId43"/>
    <p:sldId id="299" r:id="rId44"/>
    <p:sldId id="300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28" r:id="rId59"/>
    <p:sldId id="320" r:id="rId60"/>
    <p:sldId id="323" r:id="rId61"/>
    <p:sldId id="322" r:id="rId62"/>
    <p:sldId id="324" r:id="rId63"/>
    <p:sldId id="321" r:id="rId64"/>
    <p:sldId id="325" r:id="rId65"/>
    <p:sldId id="326" r:id="rId66"/>
    <p:sldId id="327" r:id="rId67"/>
    <p:sldId id="329" r:id="rId68"/>
    <p:sldId id="330" r:id="rId69"/>
    <p:sldId id="331" r:id="rId70"/>
    <p:sldId id="332" r:id="rId71"/>
    <p:sldId id="333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C1C1C3-BA4B-439C-957E-9BF356D07CBD}">
          <p14:sldIdLst>
            <p14:sldId id="256"/>
            <p14:sldId id="257"/>
            <p14:sldId id="258"/>
            <p14:sldId id="259"/>
            <p14:sldId id="261"/>
            <p14:sldId id="264"/>
            <p14:sldId id="262"/>
            <p14:sldId id="265"/>
            <p14:sldId id="263"/>
            <p14:sldId id="266"/>
            <p14:sldId id="267"/>
            <p14:sldId id="268"/>
            <p14:sldId id="269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01"/>
            <p14:sldId id="302"/>
            <p14:sldId id="295"/>
            <p14:sldId id="296"/>
            <p14:sldId id="305"/>
            <p14:sldId id="303"/>
            <p14:sldId id="304"/>
            <p14:sldId id="299"/>
            <p14:sldId id="300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8"/>
            <p14:sldId id="320"/>
            <p14:sldId id="323"/>
            <p14:sldId id="322"/>
            <p14:sldId id="324"/>
            <p14:sldId id="321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fford Gordon" userId="ad9a52451d991580" providerId="LiveId" clId="{8DB91660-22FB-4ACD-945E-9FDF04133BAD}"/>
    <pc:docChg chg="undo custSel addSld modSld">
      <pc:chgData name="Clifford Gordon" userId="ad9a52451d991580" providerId="LiveId" clId="{8DB91660-22FB-4ACD-945E-9FDF04133BAD}" dt="2021-06-29T17:32:17.788" v="383"/>
      <pc:docMkLst>
        <pc:docMk/>
      </pc:docMkLst>
      <pc:sldChg chg="addSp delSp modSp new mod">
        <pc:chgData name="Clifford Gordon" userId="ad9a52451d991580" providerId="LiveId" clId="{8DB91660-22FB-4ACD-945E-9FDF04133BAD}" dt="2021-06-29T17:32:17.788" v="383"/>
        <pc:sldMkLst>
          <pc:docMk/>
          <pc:sldMk cId="691535253" sldId="258"/>
        </pc:sldMkLst>
        <pc:spChg chg="add del mod">
          <ac:chgData name="Clifford Gordon" userId="ad9a52451d991580" providerId="LiveId" clId="{8DB91660-22FB-4ACD-945E-9FDF04133BAD}" dt="2021-06-29T16:04:42.071" v="3"/>
          <ac:spMkLst>
            <pc:docMk/>
            <pc:sldMk cId="691535253" sldId="258"/>
            <ac:spMk id="2" creationId="{793C22FA-AA78-451F-AFD8-9FAA3ACC7A04}"/>
          </ac:spMkLst>
        </pc:spChg>
        <pc:spChg chg="add mod">
          <ac:chgData name="Clifford Gordon" userId="ad9a52451d991580" providerId="LiveId" clId="{8DB91660-22FB-4ACD-945E-9FDF04133BAD}" dt="2021-06-29T16:06:17.535" v="21" actId="14100"/>
          <ac:spMkLst>
            <pc:docMk/>
            <pc:sldMk cId="691535253" sldId="258"/>
            <ac:spMk id="3" creationId="{4D42D603-EE1D-41A3-8485-F41C4F768566}"/>
          </ac:spMkLst>
        </pc:spChg>
        <pc:spChg chg="add mod">
          <ac:chgData name="Clifford Gordon" userId="ad9a52451d991580" providerId="LiveId" clId="{8DB91660-22FB-4ACD-945E-9FDF04133BAD}" dt="2021-06-29T16:07:33.773" v="42" actId="122"/>
          <ac:spMkLst>
            <pc:docMk/>
            <pc:sldMk cId="691535253" sldId="258"/>
            <ac:spMk id="4" creationId="{8F1BA1AA-BC42-42F4-9F4E-027C0478C5C2}"/>
          </ac:spMkLst>
        </pc:spChg>
        <pc:spChg chg="add del mod">
          <ac:chgData name="Clifford Gordon" userId="ad9a52451d991580" providerId="LiveId" clId="{8DB91660-22FB-4ACD-945E-9FDF04133BAD}" dt="2021-06-29T16:50:21.583" v="339" actId="20577"/>
          <ac:spMkLst>
            <pc:docMk/>
            <pc:sldMk cId="691535253" sldId="258"/>
            <ac:spMk id="5" creationId="{FE63EE86-2223-428E-9DEF-90E1B4AB67C3}"/>
          </ac:spMkLst>
        </pc:spChg>
        <pc:spChg chg="add del mod">
          <ac:chgData name="Clifford Gordon" userId="ad9a52451d991580" providerId="LiveId" clId="{8DB91660-22FB-4ACD-945E-9FDF04133BAD}" dt="2021-06-29T16:14:36.161" v="64"/>
          <ac:spMkLst>
            <pc:docMk/>
            <pc:sldMk cId="691535253" sldId="258"/>
            <ac:spMk id="6" creationId="{2125FC1F-DA6C-4A9D-BF81-D8B50DF6A727}"/>
          </ac:spMkLst>
        </pc:spChg>
        <pc:spChg chg="add del mod">
          <ac:chgData name="Clifford Gordon" userId="ad9a52451d991580" providerId="LiveId" clId="{8DB91660-22FB-4ACD-945E-9FDF04133BAD}" dt="2021-06-29T16:17:01.909" v="72"/>
          <ac:spMkLst>
            <pc:docMk/>
            <pc:sldMk cId="691535253" sldId="258"/>
            <ac:spMk id="7" creationId="{4844EABA-3C1E-4F07-BFC7-90078C3C47E5}"/>
          </ac:spMkLst>
        </pc:spChg>
        <pc:spChg chg="add mod">
          <ac:chgData name="Clifford Gordon" userId="ad9a52451d991580" providerId="LiveId" clId="{8DB91660-22FB-4ACD-945E-9FDF04133BAD}" dt="2021-06-29T16:50:32.051" v="348" actId="20577"/>
          <ac:spMkLst>
            <pc:docMk/>
            <pc:sldMk cId="691535253" sldId="258"/>
            <ac:spMk id="8" creationId="{03C02D33-6BA9-426F-8974-64DF120A6020}"/>
          </ac:spMkLst>
        </pc:spChg>
        <pc:spChg chg="add mod">
          <ac:chgData name="Clifford Gordon" userId="ad9a52451d991580" providerId="LiveId" clId="{8DB91660-22FB-4ACD-945E-9FDF04133BAD}" dt="2021-06-29T17:32:17.788" v="383"/>
          <ac:spMkLst>
            <pc:docMk/>
            <pc:sldMk cId="691535253" sldId="258"/>
            <ac:spMk id="9" creationId="{6FD7DDE4-742D-4208-A055-4875E8886939}"/>
          </ac:spMkLst>
        </pc:spChg>
      </pc:sldChg>
    </pc:docChg>
  </pc:docChgLst>
  <pc:docChgLst>
    <pc:chgData name="Clifford Gordon" userId="ad9a52451d991580" providerId="LiveId" clId="{7DD60F1F-ACE8-40D6-9F38-6FC8C526D530}"/>
    <pc:docChg chg="undo custSel addSld delSld modSld sldOrd addSection delSection modSection">
      <pc:chgData name="Clifford Gordon" userId="ad9a52451d991580" providerId="LiveId" clId="{7DD60F1F-ACE8-40D6-9F38-6FC8C526D530}" dt="2021-09-22T21:11:21.501" v="6247" actId="20577"/>
      <pc:docMkLst>
        <pc:docMk/>
      </pc:docMkLst>
      <pc:sldChg chg="modSp mod">
        <pc:chgData name="Clifford Gordon" userId="ad9a52451d991580" providerId="LiveId" clId="{7DD60F1F-ACE8-40D6-9F38-6FC8C526D530}" dt="2021-09-10T21:32:51.511" v="11" actId="14100"/>
        <pc:sldMkLst>
          <pc:docMk/>
          <pc:sldMk cId="3500254341" sldId="256"/>
        </pc:sldMkLst>
        <pc:spChg chg="mod">
          <ac:chgData name="Clifford Gordon" userId="ad9a52451d991580" providerId="LiveId" clId="{7DD60F1F-ACE8-40D6-9F38-6FC8C526D530}" dt="2021-09-10T21:32:51.511" v="11" actId="14100"/>
          <ac:spMkLst>
            <pc:docMk/>
            <pc:sldMk cId="3500254341" sldId="256"/>
            <ac:spMk id="4" creationId="{925A0DE4-4C0C-4543-8805-D15299471502}"/>
          </ac:spMkLst>
        </pc:spChg>
      </pc:sldChg>
      <pc:sldChg chg="modSp mod">
        <pc:chgData name="Clifford Gordon" userId="ad9a52451d991580" providerId="LiveId" clId="{7DD60F1F-ACE8-40D6-9F38-6FC8C526D530}" dt="2021-09-10T21:36:32.105" v="42" actId="20577"/>
        <pc:sldMkLst>
          <pc:docMk/>
          <pc:sldMk cId="2577104332" sldId="257"/>
        </pc:sldMkLst>
        <pc:spChg chg="mod">
          <ac:chgData name="Clifford Gordon" userId="ad9a52451d991580" providerId="LiveId" clId="{7DD60F1F-ACE8-40D6-9F38-6FC8C526D530}" dt="2021-09-10T21:36:32.105" v="42" actId="20577"/>
          <ac:spMkLst>
            <pc:docMk/>
            <pc:sldMk cId="2577104332" sldId="257"/>
            <ac:spMk id="3" creationId="{D68C78E8-A158-46B2-A95E-3471F6C7ABB4}"/>
          </ac:spMkLst>
        </pc:spChg>
      </pc:sldChg>
      <pc:sldChg chg="modSp mod">
        <pc:chgData name="Clifford Gordon" userId="ad9a52451d991580" providerId="LiveId" clId="{7DD60F1F-ACE8-40D6-9F38-6FC8C526D530}" dt="2021-09-11T13:32:43.759" v="158" actId="20577"/>
        <pc:sldMkLst>
          <pc:docMk/>
          <pc:sldMk cId="691535253" sldId="258"/>
        </pc:sldMkLst>
        <pc:spChg chg="mod">
          <ac:chgData name="Clifford Gordon" userId="ad9a52451d991580" providerId="LiveId" clId="{7DD60F1F-ACE8-40D6-9F38-6FC8C526D530}" dt="2021-09-11T13:32:43.759" v="158" actId="20577"/>
          <ac:spMkLst>
            <pc:docMk/>
            <pc:sldMk cId="691535253" sldId="258"/>
            <ac:spMk id="8" creationId="{03C02D33-6BA9-426F-8974-64DF120A6020}"/>
          </ac:spMkLst>
        </pc:spChg>
        <pc:spChg chg="mod">
          <ac:chgData name="Clifford Gordon" userId="ad9a52451d991580" providerId="LiveId" clId="{7DD60F1F-ACE8-40D6-9F38-6FC8C526D530}" dt="2021-09-11T12:26:15.415" v="132" actId="14100"/>
          <ac:spMkLst>
            <pc:docMk/>
            <pc:sldMk cId="691535253" sldId="258"/>
            <ac:spMk id="9" creationId="{6FD7DDE4-742D-4208-A055-4875E8886939}"/>
          </ac:spMkLst>
        </pc:spChg>
      </pc:sldChg>
      <pc:sldChg chg="addSp delSp modSp new add del mod">
        <pc:chgData name="Clifford Gordon" userId="ad9a52451d991580" providerId="LiveId" clId="{7DD60F1F-ACE8-40D6-9F38-6FC8C526D530}" dt="2021-09-11T13:44:45.497" v="160" actId="20577"/>
        <pc:sldMkLst>
          <pc:docMk/>
          <pc:sldMk cId="3924485161" sldId="259"/>
        </pc:sldMkLst>
        <pc:spChg chg="add del mod">
          <ac:chgData name="Clifford Gordon" userId="ad9a52451d991580" providerId="LiveId" clId="{7DD60F1F-ACE8-40D6-9F38-6FC8C526D530}" dt="2021-09-10T21:40:03.145" v="48"/>
          <ac:spMkLst>
            <pc:docMk/>
            <pc:sldMk cId="3924485161" sldId="259"/>
            <ac:spMk id="2" creationId="{E639B2B5-9318-406E-B590-14D01D488AB4}"/>
          </ac:spMkLst>
        </pc:spChg>
        <pc:spChg chg="add del mod">
          <ac:chgData name="Clifford Gordon" userId="ad9a52451d991580" providerId="LiveId" clId="{7DD60F1F-ACE8-40D6-9F38-6FC8C526D530}" dt="2021-09-10T21:43:15.234" v="90"/>
          <ac:spMkLst>
            <pc:docMk/>
            <pc:sldMk cId="3924485161" sldId="259"/>
            <ac:spMk id="3" creationId="{2147F359-217C-4844-A019-DAF08EFF9DC3}"/>
          </ac:spMkLst>
        </pc:spChg>
        <pc:spChg chg="add mod">
          <ac:chgData name="Clifford Gordon" userId="ad9a52451d991580" providerId="LiveId" clId="{7DD60F1F-ACE8-40D6-9F38-6FC8C526D530}" dt="2021-09-11T13:32:33.192" v="157" actId="20577"/>
          <ac:spMkLst>
            <pc:docMk/>
            <pc:sldMk cId="3924485161" sldId="259"/>
            <ac:spMk id="4" creationId="{914C79FC-ADA1-4673-8D3A-C3F34F6FD3E4}"/>
          </ac:spMkLst>
        </pc:spChg>
        <pc:spChg chg="add mod">
          <ac:chgData name="Clifford Gordon" userId="ad9a52451d991580" providerId="LiveId" clId="{7DD60F1F-ACE8-40D6-9F38-6FC8C526D530}" dt="2021-09-11T13:44:45.497" v="160" actId="20577"/>
          <ac:spMkLst>
            <pc:docMk/>
            <pc:sldMk cId="3924485161" sldId="259"/>
            <ac:spMk id="5" creationId="{DEBDD73D-C381-47F8-9F86-BF1F6F4558AD}"/>
          </ac:spMkLst>
        </pc:spChg>
      </pc:sldChg>
      <pc:sldChg chg="addSp modSp new del mod">
        <pc:chgData name="Clifford Gordon" userId="ad9a52451d991580" providerId="LiveId" clId="{7DD60F1F-ACE8-40D6-9F38-6FC8C526D530}" dt="2021-09-21T00:22:00.674" v="3787" actId="2696"/>
        <pc:sldMkLst>
          <pc:docMk/>
          <pc:sldMk cId="2302308308" sldId="260"/>
        </pc:sldMkLst>
        <pc:spChg chg="add mod">
          <ac:chgData name="Clifford Gordon" userId="ad9a52451d991580" providerId="LiveId" clId="{7DD60F1F-ACE8-40D6-9F38-6FC8C526D530}" dt="2021-09-11T14:44:09.537" v="273" actId="255"/>
          <ac:spMkLst>
            <pc:docMk/>
            <pc:sldMk cId="2302308308" sldId="260"/>
            <ac:spMk id="2" creationId="{B7495880-D105-4967-8649-BBE7A9276FC1}"/>
          </ac:spMkLst>
        </pc:spChg>
        <pc:spChg chg="add mod">
          <ac:chgData name="Clifford Gordon" userId="ad9a52451d991580" providerId="LiveId" clId="{7DD60F1F-ACE8-40D6-9F38-6FC8C526D530}" dt="2021-09-13T23:43:55.544" v="357" actId="20577"/>
          <ac:spMkLst>
            <pc:docMk/>
            <pc:sldMk cId="2302308308" sldId="260"/>
            <ac:spMk id="3" creationId="{DB8F0225-A8CE-4257-8427-BB9174E255CF}"/>
          </ac:spMkLst>
        </pc:spChg>
      </pc:sldChg>
      <pc:sldChg chg="addSp modSp new mod">
        <pc:chgData name="Clifford Gordon" userId="ad9a52451d991580" providerId="LiveId" clId="{7DD60F1F-ACE8-40D6-9F38-6FC8C526D530}" dt="2021-09-13T15:43:28.124" v="277" actId="962"/>
        <pc:sldMkLst>
          <pc:docMk/>
          <pc:sldMk cId="853930747" sldId="261"/>
        </pc:sldMkLst>
        <pc:picChg chg="add mod">
          <ac:chgData name="Clifford Gordon" userId="ad9a52451d991580" providerId="LiveId" clId="{7DD60F1F-ACE8-40D6-9F38-6FC8C526D530}" dt="2021-09-13T15:43:28.124" v="277" actId="962"/>
          <ac:picMkLst>
            <pc:docMk/>
            <pc:sldMk cId="853930747" sldId="261"/>
            <ac:picMk id="3" creationId="{1F4E0F40-8BBB-446B-A221-035BA22F156A}"/>
          </ac:picMkLst>
        </pc:picChg>
      </pc:sldChg>
      <pc:sldChg chg="addSp modSp new mod">
        <pc:chgData name="Clifford Gordon" userId="ad9a52451d991580" providerId="LiveId" clId="{7DD60F1F-ACE8-40D6-9F38-6FC8C526D530}" dt="2021-09-13T15:44:05.439" v="281" actId="962"/>
        <pc:sldMkLst>
          <pc:docMk/>
          <pc:sldMk cId="3046298422" sldId="262"/>
        </pc:sldMkLst>
        <pc:picChg chg="add mod">
          <ac:chgData name="Clifford Gordon" userId="ad9a52451d991580" providerId="LiveId" clId="{7DD60F1F-ACE8-40D6-9F38-6FC8C526D530}" dt="2021-09-13T15:44:05.439" v="281" actId="962"/>
          <ac:picMkLst>
            <pc:docMk/>
            <pc:sldMk cId="3046298422" sldId="262"/>
            <ac:picMk id="3" creationId="{154B6BAC-386B-4A29-859C-CDF97BB76095}"/>
          </ac:picMkLst>
        </pc:picChg>
      </pc:sldChg>
      <pc:sldChg chg="addSp modSp new mod">
        <pc:chgData name="Clifford Gordon" userId="ad9a52451d991580" providerId="LiveId" clId="{7DD60F1F-ACE8-40D6-9F38-6FC8C526D530}" dt="2021-09-13T15:55:16.782" v="301" actId="1076"/>
        <pc:sldMkLst>
          <pc:docMk/>
          <pc:sldMk cId="1997149166" sldId="263"/>
        </pc:sldMkLst>
        <pc:picChg chg="add mod">
          <ac:chgData name="Clifford Gordon" userId="ad9a52451d991580" providerId="LiveId" clId="{7DD60F1F-ACE8-40D6-9F38-6FC8C526D530}" dt="2021-09-13T15:55:16.782" v="301" actId="1076"/>
          <ac:picMkLst>
            <pc:docMk/>
            <pc:sldMk cId="1997149166" sldId="263"/>
            <ac:picMk id="3" creationId="{A05CF3A0-0AFC-4901-99CC-1EA63AA8334A}"/>
          </ac:picMkLst>
        </pc:picChg>
      </pc:sldChg>
      <pc:sldChg chg="addSp modSp new mod">
        <pc:chgData name="Clifford Gordon" userId="ad9a52451d991580" providerId="LiveId" clId="{7DD60F1F-ACE8-40D6-9F38-6FC8C526D530}" dt="2021-09-13T15:48:53.895" v="290" actId="962"/>
        <pc:sldMkLst>
          <pc:docMk/>
          <pc:sldMk cId="395652288" sldId="264"/>
        </pc:sldMkLst>
        <pc:picChg chg="add mod">
          <ac:chgData name="Clifford Gordon" userId="ad9a52451d991580" providerId="LiveId" clId="{7DD60F1F-ACE8-40D6-9F38-6FC8C526D530}" dt="2021-09-13T15:48:53.895" v="290" actId="962"/>
          <ac:picMkLst>
            <pc:docMk/>
            <pc:sldMk cId="395652288" sldId="264"/>
            <ac:picMk id="3" creationId="{45D83896-EFB9-4902-A613-5D09CCFDBAC8}"/>
          </ac:picMkLst>
        </pc:picChg>
      </pc:sldChg>
      <pc:sldChg chg="addSp modSp new mod">
        <pc:chgData name="Clifford Gordon" userId="ad9a52451d991580" providerId="LiveId" clId="{7DD60F1F-ACE8-40D6-9F38-6FC8C526D530}" dt="2021-09-13T15:50:04.905" v="294" actId="962"/>
        <pc:sldMkLst>
          <pc:docMk/>
          <pc:sldMk cId="892512423" sldId="265"/>
        </pc:sldMkLst>
        <pc:picChg chg="add mod">
          <ac:chgData name="Clifford Gordon" userId="ad9a52451d991580" providerId="LiveId" clId="{7DD60F1F-ACE8-40D6-9F38-6FC8C526D530}" dt="2021-09-13T15:50:04.905" v="294" actId="962"/>
          <ac:picMkLst>
            <pc:docMk/>
            <pc:sldMk cId="892512423" sldId="265"/>
            <ac:picMk id="3" creationId="{7137ADE7-414C-4F66-9D14-B9B80852A938}"/>
          </ac:picMkLst>
        </pc:picChg>
      </pc:sldChg>
      <pc:sldChg chg="addSp modSp new mod ord">
        <pc:chgData name="Clifford Gordon" userId="ad9a52451d991580" providerId="LiveId" clId="{7DD60F1F-ACE8-40D6-9F38-6FC8C526D530}" dt="2021-09-13T15:56:22.963" v="303" actId="1076"/>
        <pc:sldMkLst>
          <pc:docMk/>
          <pc:sldMk cId="1297253849" sldId="266"/>
        </pc:sldMkLst>
        <pc:picChg chg="add mod">
          <ac:chgData name="Clifford Gordon" userId="ad9a52451d991580" providerId="LiveId" clId="{7DD60F1F-ACE8-40D6-9F38-6FC8C526D530}" dt="2021-09-13T15:56:22.963" v="303" actId="1076"/>
          <ac:picMkLst>
            <pc:docMk/>
            <pc:sldMk cId="1297253849" sldId="266"/>
            <ac:picMk id="3" creationId="{7D9EA680-DB50-455E-AFB8-677CFC02F8C2}"/>
          </ac:picMkLst>
        </pc:picChg>
      </pc:sldChg>
      <pc:sldChg chg="addSp delSp modSp new mod">
        <pc:chgData name="Clifford Gordon" userId="ad9a52451d991580" providerId="LiveId" clId="{7DD60F1F-ACE8-40D6-9F38-6FC8C526D530}" dt="2021-09-19T19:55:36.240" v="598" actId="1076"/>
        <pc:sldMkLst>
          <pc:docMk/>
          <pc:sldMk cId="455489256" sldId="267"/>
        </pc:sldMkLst>
        <pc:spChg chg="add mod">
          <ac:chgData name="Clifford Gordon" userId="ad9a52451d991580" providerId="LiveId" clId="{7DD60F1F-ACE8-40D6-9F38-6FC8C526D530}" dt="2021-09-19T19:55:34.408" v="597" actId="207"/>
          <ac:spMkLst>
            <pc:docMk/>
            <pc:sldMk cId="455489256" sldId="267"/>
            <ac:spMk id="4" creationId="{F00E979A-098B-406E-916A-0268403DEA1B}"/>
          </ac:spMkLst>
        </pc:spChg>
        <pc:spChg chg="add del mod">
          <ac:chgData name="Clifford Gordon" userId="ad9a52451d991580" providerId="LiveId" clId="{7DD60F1F-ACE8-40D6-9F38-6FC8C526D530}" dt="2021-09-19T19:47:52.979" v="517"/>
          <ac:spMkLst>
            <pc:docMk/>
            <pc:sldMk cId="455489256" sldId="267"/>
            <ac:spMk id="5" creationId="{289E9B4C-80D0-4027-A125-3FB670871554}"/>
          </ac:spMkLst>
        </pc:spChg>
        <pc:spChg chg="add mod">
          <ac:chgData name="Clifford Gordon" userId="ad9a52451d991580" providerId="LiveId" clId="{7DD60F1F-ACE8-40D6-9F38-6FC8C526D530}" dt="2021-09-19T19:55:25.071" v="595" actId="207"/>
          <ac:spMkLst>
            <pc:docMk/>
            <pc:sldMk cId="455489256" sldId="267"/>
            <ac:spMk id="6" creationId="{3E8E347E-FBD6-4EDC-9A2C-F05CBE724A73}"/>
          </ac:spMkLst>
        </pc:spChg>
        <pc:grpChg chg="mod">
          <ac:chgData name="Clifford Gordon" userId="ad9a52451d991580" providerId="LiveId" clId="{7DD60F1F-ACE8-40D6-9F38-6FC8C526D530}" dt="2021-09-19T19:46:36.233" v="507"/>
          <ac:grpSpMkLst>
            <pc:docMk/>
            <pc:sldMk cId="455489256" sldId="267"/>
            <ac:grpSpMk id="12" creationId="{FA889199-20DB-4C1B-ABA1-9E2DA587D5BB}"/>
          </ac:grpSpMkLst>
        </pc:grpChg>
        <pc:picChg chg="add mod">
          <ac:chgData name="Clifford Gordon" userId="ad9a52451d991580" providerId="LiveId" clId="{7DD60F1F-ACE8-40D6-9F38-6FC8C526D530}" dt="2021-09-19T19:55:36.240" v="598" actId="1076"/>
          <ac:picMkLst>
            <pc:docMk/>
            <pc:sldMk cId="455489256" sldId="267"/>
            <ac:picMk id="3" creationId="{01B808C1-C091-4937-8975-0B75BD4727F6}"/>
          </ac:picMkLst>
        </pc:picChg>
        <pc:inkChg chg="add del">
          <ac:chgData name="Clifford Gordon" userId="ad9a52451d991580" providerId="LiveId" clId="{7DD60F1F-ACE8-40D6-9F38-6FC8C526D530}" dt="2021-09-19T19:42:56.944" v="500" actId="9405"/>
          <ac:inkMkLst>
            <pc:docMk/>
            <pc:sldMk cId="455489256" sldId="267"/>
            <ac:inkMk id="7" creationId="{60B93459-8BF3-4750-9A65-309E23A78D72}"/>
          </ac:inkMkLst>
        </pc:inkChg>
        <pc:inkChg chg="add del">
          <ac:chgData name="Clifford Gordon" userId="ad9a52451d991580" providerId="LiveId" clId="{7DD60F1F-ACE8-40D6-9F38-6FC8C526D530}" dt="2021-09-19T19:46:58.432" v="512" actId="9405"/>
          <ac:inkMkLst>
            <pc:docMk/>
            <pc:sldMk cId="455489256" sldId="267"/>
            <ac:inkMk id="8" creationId="{E172CC4A-C1A1-45C8-A038-9DF3A18D7040}"/>
          </ac:inkMkLst>
        </pc:inkChg>
        <pc:inkChg chg="add del">
          <ac:chgData name="Clifford Gordon" userId="ad9a52451d991580" providerId="LiveId" clId="{7DD60F1F-ACE8-40D6-9F38-6FC8C526D530}" dt="2021-09-19T19:46:57.090" v="511" actId="9405"/>
          <ac:inkMkLst>
            <pc:docMk/>
            <pc:sldMk cId="455489256" sldId="267"/>
            <ac:inkMk id="9" creationId="{11BB8CD4-46AF-4A5A-9299-554CA16D1D20}"/>
          </ac:inkMkLst>
        </pc:inkChg>
        <pc:inkChg chg="add del mod">
          <ac:chgData name="Clifford Gordon" userId="ad9a52451d991580" providerId="LiveId" clId="{7DD60F1F-ACE8-40D6-9F38-6FC8C526D530}" dt="2021-09-19T19:46:41.056" v="508" actId="9405"/>
          <ac:inkMkLst>
            <pc:docMk/>
            <pc:sldMk cId="455489256" sldId="267"/>
            <ac:inkMk id="10" creationId="{A3C0904B-3543-4317-B3B5-27B9A6556E76}"/>
          </ac:inkMkLst>
        </pc:inkChg>
        <pc:inkChg chg="add del mod">
          <ac:chgData name="Clifford Gordon" userId="ad9a52451d991580" providerId="LiveId" clId="{7DD60F1F-ACE8-40D6-9F38-6FC8C526D530}" dt="2021-09-19T19:46:36.233" v="507"/>
          <ac:inkMkLst>
            <pc:docMk/>
            <pc:sldMk cId="455489256" sldId="267"/>
            <ac:inkMk id="11" creationId="{E4538EEB-06E1-43EB-9078-1D8908AEA74C}"/>
          </ac:inkMkLst>
        </pc:inkChg>
        <pc:inkChg chg="add del">
          <ac:chgData name="Clifford Gordon" userId="ad9a52451d991580" providerId="LiveId" clId="{7DD60F1F-ACE8-40D6-9F38-6FC8C526D530}" dt="2021-09-19T19:46:55.502" v="510" actId="9405"/>
          <ac:inkMkLst>
            <pc:docMk/>
            <pc:sldMk cId="455489256" sldId="267"/>
            <ac:inkMk id="13" creationId="{A124B20D-B364-4FF9-A72C-470EB3ADB5B4}"/>
          </ac:inkMkLst>
        </pc:inkChg>
        <pc:inkChg chg="add">
          <ac:chgData name="Clifford Gordon" userId="ad9a52451d991580" providerId="LiveId" clId="{7DD60F1F-ACE8-40D6-9F38-6FC8C526D530}" dt="2021-09-19T19:47:33.531" v="513" actId="9405"/>
          <ac:inkMkLst>
            <pc:docMk/>
            <pc:sldMk cId="455489256" sldId="267"/>
            <ac:inkMk id="14" creationId="{98FD0071-8BA4-4C55-BC49-DD9C22804877}"/>
          </ac:inkMkLst>
        </pc:inkChg>
        <pc:inkChg chg="add">
          <ac:chgData name="Clifford Gordon" userId="ad9a52451d991580" providerId="LiveId" clId="{7DD60F1F-ACE8-40D6-9F38-6FC8C526D530}" dt="2021-09-19T19:47:35.027" v="514" actId="9405"/>
          <ac:inkMkLst>
            <pc:docMk/>
            <pc:sldMk cId="455489256" sldId="267"/>
            <ac:inkMk id="15" creationId="{5B134515-2EF4-486A-ACC5-00A69ADAC33A}"/>
          </ac:inkMkLst>
        </pc:inkChg>
        <pc:inkChg chg="add">
          <ac:chgData name="Clifford Gordon" userId="ad9a52451d991580" providerId="LiveId" clId="{7DD60F1F-ACE8-40D6-9F38-6FC8C526D530}" dt="2021-09-19T19:47:36.432" v="515" actId="9405"/>
          <ac:inkMkLst>
            <pc:docMk/>
            <pc:sldMk cId="455489256" sldId="267"/>
            <ac:inkMk id="16" creationId="{778338AD-F544-427A-8EEC-18938EB9A519}"/>
          </ac:inkMkLst>
        </pc:inkChg>
      </pc:sldChg>
      <pc:sldChg chg="addSp delSp modSp new del">
        <pc:chgData name="Clifford Gordon" userId="ad9a52451d991580" providerId="LiveId" clId="{7DD60F1F-ACE8-40D6-9F38-6FC8C526D530}" dt="2021-09-19T18:39:24.916" v="361" actId="2696"/>
        <pc:sldMkLst>
          <pc:docMk/>
          <pc:sldMk cId="2807354034" sldId="267"/>
        </pc:sldMkLst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" creationId="{E9C3EF57-BFCB-47CE-865B-F1E714B99E59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" creationId="{1D28795E-F85D-48FC-9AFA-D2E36F7614D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" creationId="{0F58091F-0B70-4F86-A358-8608CDB70CD4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" creationId="{7E0BC497-C57F-40A4-A1AA-7D5B90C33B6A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" creationId="{70045861-C370-4548-8CBA-E1E8F1CBDB48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" creationId="{EC1B6598-BC79-4C36-B3D4-41D878440D7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8" creationId="{80D0B0E5-ABAC-47A3-B5F1-B30491928ADC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9" creationId="{1426BF2F-F37B-4712-849D-9B4BEED951C1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0" creationId="{EBC2E085-2823-4C73-9045-6732998ACAB3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1" creationId="{4B77D226-58FF-4CE3-A13C-7A30D093999E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2" creationId="{3E5E745B-E131-411A-82D3-CB08481B83AB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3" creationId="{583B7EA4-DCDE-4A88-A9E7-66D4112052B7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4" creationId="{58381824-5FBE-40EF-B93E-FD9D38FE14FB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5" creationId="{1FC6E942-A219-42FA-B80B-EF25768DFE34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6" creationId="{DE506879-F269-47CC-AA29-2D8512E94E6B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7" creationId="{719EDD69-74A9-4959-A927-1D4263E95C6A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8" creationId="{C4B572F8-3A10-4132-9683-2E20299DD81D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19" creationId="{3C616D72-20C8-4D50-92DC-02E90CD1666C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0" creationId="{04B07435-BFBC-40FA-ABF8-2F794A4403F3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1" creationId="{8A866425-325A-42A6-BE66-54D7D4751FB2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2" creationId="{E8E5B09D-EDAF-4A81-B569-D93ACD8BA477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3" creationId="{7D93DE1F-5D04-4049-9557-1DD5B2476911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4" creationId="{63E66B38-6468-4DD0-869C-718E7FBE4524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5" creationId="{5CBAF50B-3243-4A15-A37E-2BA9233CE599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6" creationId="{E2D98997-E52D-41B8-81C0-FE698919767F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7" creationId="{93945253-EF62-4990-90DB-FF6FABC9DDA5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8" creationId="{4E46CD69-7DFD-440A-920C-F617D7CFF005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29" creationId="{23379A0B-4363-482C-A0AB-1307B9EA45CE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0" creationId="{CC3C012E-9156-4AFE-AC7C-84A3BDBC4AFF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1" creationId="{1A90DBE2-EAD3-46B2-937E-C49C15B71483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2" creationId="{92AF5C34-C9E8-43CE-B5CE-1A8EAE96B4EB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3" creationId="{43389DC5-4A62-433C-B054-8B2D276D36E5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4" creationId="{E116F4C5-EFC3-43D3-A4DA-AC05EB54A875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5" creationId="{288A75F0-5B01-4AA2-A993-6819E17C2D08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6" creationId="{B6D028CB-67D7-42D5-A794-CD7CEAA6260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7" creationId="{74FB7AE2-2B56-4B30-BC3A-C33576A1D9A8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8" creationId="{81651400-8186-415E-A866-F439F503585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39" creationId="{E5709565-C31C-4E43-8E26-7FDA7FB517A7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0" creationId="{888F0268-F01E-43A3-9655-E74C9005ED79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1" creationId="{C6DC0016-F22F-4353-BC56-A6BAD8A55F50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2" creationId="{98832544-5F1C-4103-AB18-3B6CDD748594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3" creationId="{E9426192-4D0D-403E-811C-8F56B7927FC2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4" creationId="{035BE9C1-E136-4783-A403-03939F22C65C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5" creationId="{ADBE2EEC-8A6A-463B-85C6-51FAB864B663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6" creationId="{A474F8E0-F9C1-4428-8965-CE7DD0116138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7" creationId="{6172ECFA-BD82-4B4E-BCD5-7D0C8AA4D05F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8" creationId="{5511BA68-76CC-414C-BB9B-1C025DCC90B5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49" creationId="{60A61D02-B411-4F9C-8CC9-BED9E6F059EB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0" creationId="{B41C2C1A-D403-4BF1-AE5E-DDDF52B85A7C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1" creationId="{6AFC389E-9031-42E5-B72B-34764832B9EA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2" creationId="{B21F2D6F-27E3-4A1A-9817-69E2E75BFE88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3" creationId="{CA38234E-895B-46F5-A562-3E8F2D45B52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4" creationId="{E0007638-FB8B-4AD1-B258-156B8BD19C2B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5" creationId="{25EA5986-8211-4B01-B171-7136629163FC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6" creationId="{D4702122-A9A5-405F-B89A-7A504F0251AE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7" creationId="{A6D643F0-18CB-4DA5-9E1D-A0D170B22A5E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8" creationId="{A1897C95-C354-4584-A9EB-3036937EDE8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59" creationId="{6029A6C4-AA64-49DF-8488-ED35FB7BE490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0" creationId="{40D60BCA-7395-46A4-BF39-1F643C0C3AC3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1" creationId="{66172A53-2A7A-4994-9163-62B5CB1BBDA0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2" creationId="{2F408691-932E-4DB9-96A1-B0D1183E73E5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3" creationId="{21E73C55-1B7D-43B9-904E-E38AAB13DCAC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4" creationId="{47314DC9-CE9E-4CAE-B5AA-091CAF0B86DA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5" creationId="{F30313A3-8E68-4E0E-816C-D6B9B6C2610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6" creationId="{926CA5AE-9077-425C-A3A0-545235452B2F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7" creationId="{74278175-2AE1-4166-AD8A-7DD338F56D3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8" creationId="{9199CBED-6918-4FD2-BCF0-B5A7C0C838E7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69" creationId="{B203B649-C6CE-4CCF-93A3-35958258D1A3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0" creationId="{DA8EE5E0-CB02-45B0-AF7A-737556155FBC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1" creationId="{9B871046-57D8-471D-B883-6085BC3899D1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2" creationId="{D6D469AF-3E67-4C0E-9719-65DB10915BEF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3" creationId="{5DA9DB96-4B91-4A4F-B6F8-185A7CD9E808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4" creationId="{178153E7-62E5-47FD-B539-5B9F64694776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5" creationId="{63D39E81-CC67-4BBE-8107-38D1F29248E2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6" creationId="{975403B7-3CBB-4B6E-9545-EAAF399355D8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7" creationId="{CB13DC42-3D6C-4022-A991-D428E14851F3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8" creationId="{FADE7B98-E532-4786-ADB6-ED805EECADFA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79" creationId="{95A22C8A-24B3-4C16-A963-CCE52DE34BEE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80" creationId="{C2602B97-1953-45AD-AB41-FF01F1D930C4}"/>
          </ac:graphicFrameMkLst>
        </pc:graphicFrameChg>
        <pc:graphicFrameChg chg="add mod">
          <ac:chgData name="Clifford Gordon" userId="ad9a52451d991580" providerId="LiveId" clId="{7DD60F1F-ACE8-40D6-9F38-6FC8C526D530}" dt="2021-09-19T18:37:57.245" v="359"/>
          <ac:graphicFrameMkLst>
            <pc:docMk/>
            <pc:sldMk cId="2807354034" sldId="267"/>
            <ac:graphicFrameMk id="81" creationId="{1907B9CF-9635-4979-9CC4-5D2611C388DF}"/>
          </ac:graphicFrameMkLst>
        </pc:graphicFrame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25" creationId="{2F38B991-3568-4BD6-B3AB-6EAA9F86EF4A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26" creationId="{3A30EA8E-58F9-469A-BC2C-83374AD48635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27" creationId="{FAADD938-4383-422A-8CC2-8748ED51D846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28" creationId="{D62D1B35-E1BC-413B-A3FA-BE9169E3BD6D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29" creationId="{DDDCA6D3-45AF-46AD-A6F5-BB8132A125DD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0" creationId="{41A9D795-CE2A-45A8-9E77-ADFC4FE9F0EE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1" creationId="{57902A4A-009A-4E73-9EA8-BC362A93B770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2" creationId="{F524840A-295A-4909-B138-DA582ED13213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3" creationId="{EA8DB873-D265-4F2E-B063-AD657A40E42B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4" creationId="{2F7999A8-F724-4AA8-B998-6EA08C5E248D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5" creationId="{4CA213D0-5B50-4585-ADB2-1E6F289455CC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6" creationId="{1BAB33BB-F64D-43DF-B894-AF9CCFFE0EE3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7" creationId="{6069EFE6-DEF8-4F8A-98B5-6299318EB95F}"/>
          </ac:picMkLst>
        </pc:picChg>
        <pc:picChg chg="add mod">
          <ac:chgData name="Clifford Gordon" userId="ad9a52451d991580" providerId="LiveId" clId="{7DD60F1F-ACE8-40D6-9F38-6FC8C526D530}" dt="2021-09-19T18:37:57.245" v="359"/>
          <ac:picMkLst>
            <pc:docMk/>
            <pc:sldMk cId="2807354034" sldId="267"/>
            <ac:picMk id="1038" creationId="{1A1AEAEB-DB09-419C-BCE4-88727F753BD4}"/>
          </ac:picMkLst>
        </pc:picChg>
        <pc:picChg chg="add del mod">
          <ac:chgData name="Clifford Gordon" userId="ad9a52451d991580" providerId="LiveId" clId="{7DD60F1F-ACE8-40D6-9F38-6FC8C526D530}" dt="2021-09-19T18:38:19.910" v="360" actId="21"/>
          <ac:picMkLst>
            <pc:docMk/>
            <pc:sldMk cId="2807354034" sldId="267"/>
            <ac:picMk id="1039" creationId="{C3EF5650-7189-45AF-AEF7-503D6A37D74B}"/>
          </ac:picMkLst>
        </pc:picChg>
      </pc:sldChg>
      <pc:sldChg chg="addSp modSp new mod">
        <pc:chgData name="Clifford Gordon" userId="ad9a52451d991580" providerId="LiveId" clId="{7DD60F1F-ACE8-40D6-9F38-6FC8C526D530}" dt="2021-09-19T19:54:53.812" v="592" actId="113"/>
        <pc:sldMkLst>
          <pc:docMk/>
          <pc:sldMk cId="2711087056" sldId="268"/>
        </pc:sldMkLst>
        <pc:spChg chg="add mod">
          <ac:chgData name="Clifford Gordon" userId="ad9a52451d991580" providerId="LiveId" clId="{7DD60F1F-ACE8-40D6-9F38-6FC8C526D530}" dt="2021-09-19T19:54:47.338" v="591" actId="113"/>
          <ac:spMkLst>
            <pc:docMk/>
            <pc:sldMk cId="2711087056" sldId="268"/>
            <ac:spMk id="4" creationId="{46ECF3B6-0FD1-40CA-8551-905B6E1F5DC1}"/>
          </ac:spMkLst>
        </pc:spChg>
        <pc:spChg chg="add mod">
          <ac:chgData name="Clifford Gordon" userId="ad9a52451d991580" providerId="LiveId" clId="{7DD60F1F-ACE8-40D6-9F38-6FC8C526D530}" dt="2021-09-19T19:54:53.812" v="592" actId="113"/>
          <ac:spMkLst>
            <pc:docMk/>
            <pc:sldMk cId="2711087056" sldId="268"/>
            <ac:spMk id="5" creationId="{394079E0-7052-44E1-97C5-6A7C5F9C2906}"/>
          </ac:spMkLst>
        </pc:spChg>
        <pc:picChg chg="add mod">
          <ac:chgData name="Clifford Gordon" userId="ad9a52451d991580" providerId="LiveId" clId="{7DD60F1F-ACE8-40D6-9F38-6FC8C526D530}" dt="2021-09-19T19:25:18.269" v="369" actId="962"/>
          <ac:picMkLst>
            <pc:docMk/>
            <pc:sldMk cId="2711087056" sldId="268"/>
            <ac:picMk id="3" creationId="{69D04399-B8FA-45B3-A4B8-813704F4982E}"/>
          </ac:picMkLst>
        </pc:picChg>
      </pc:sldChg>
      <pc:sldChg chg="addSp modSp new mod">
        <pc:chgData name="Clifford Gordon" userId="ad9a52451d991580" providerId="LiveId" clId="{7DD60F1F-ACE8-40D6-9F38-6FC8C526D530}" dt="2021-09-19T19:57:55.165" v="644" actId="207"/>
        <pc:sldMkLst>
          <pc:docMk/>
          <pc:sldMk cId="2500913790" sldId="269"/>
        </pc:sldMkLst>
        <pc:spChg chg="add mod">
          <ac:chgData name="Clifford Gordon" userId="ad9a52451d991580" providerId="LiveId" clId="{7DD60F1F-ACE8-40D6-9F38-6FC8C526D530}" dt="2021-09-19T19:57:55.165" v="644" actId="207"/>
          <ac:spMkLst>
            <pc:docMk/>
            <pc:sldMk cId="2500913790" sldId="269"/>
            <ac:spMk id="4" creationId="{77BD82C7-8F5C-455B-8A77-156E6941FDFA}"/>
          </ac:spMkLst>
        </pc:spChg>
        <pc:picChg chg="add mod">
          <ac:chgData name="Clifford Gordon" userId="ad9a52451d991580" providerId="LiveId" clId="{7DD60F1F-ACE8-40D6-9F38-6FC8C526D530}" dt="2021-09-19T19:57:17.625" v="620" actId="1076"/>
          <ac:picMkLst>
            <pc:docMk/>
            <pc:sldMk cId="2500913790" sldId="269"/>
            <ac:picMk id="3" creationId="{1E02312F-32A3-4EF3-8358-70BAB81D455C}"/>
          </ac:picMkLst>
        </pc:picChg>
      </pc:sldChg>
      <pc:sldChg chg="addSp delSp modSp new mod">
        <pc:chgData name="Clifford Gordon" userId="ad9a52451d991580" providerId="LiveId" clId="{7DD60F1F-ACE8-40D6-9F38-6FC8C526D530}" dt="2021-09-19T20:11:26.146" v="885" actId="1076"/>
        <pc:sldMkLst>
          <pc:docMk/>
          <pc:sldMk cId="675215536" sldId="270"/>
        </pc:sldMkLst>
        <pc:spChg chg="add del mod">
          <ac:chgData name="Clifford Gordon" userId="ad9a52451d991580" providerId="LiveId" clId="{7DD60F1F-ACE8-40D6-9F38-6FC8C526D530}" dt="2021-09-19T20:02:44.696" v="696"/>
          <ac:spMkLst>
            <pc:docMk/>
            <pc:sldMk cId="675215536" sldId="270"/>
            <ac:spMk id="4" creationId="{162142D1-6A65-4E54-BAC5-057F19CAB2A8}"/>
          </ac:spMkLst>
        </pc:spChg>
        <pc:spChg chg="add mod">
          <ac:chgData name="Clifford Gordon" userId="ad9a52451d991580" providerId="LiveId" clId="{7DD60F1F-ACE8-40D6-9F38-6FC8C526D530}" dt="2021-09-19T20:04:15.463" v="741" actId="207"/>
          <ac:spMkLst>
            <pc:docMk/>
            <pc:sldMk cId="675215536" sldId="270"/>
            <ac:spMk id="5" creationId="{07E3B544-22D1-4883-94CA-1964BF13ABBB}"/>
          </ac:spMkLst>
        </pc:spChg>
        <pc:spChg chg="add mod">
          <ac:chgData name="Clifford Gordon" userId="ad9a52451d991580" providerId="LiveId" clId="{7DD60F1F-ACE8-40D6-9F38-6FC8C526D530}" dt="2021-09-19T20:10:32.312" v="883" actId="207"/>
          <ac:spMkLst>
            <pc:docMk/>
            <pc:sldMk cId="675215536" sldId="270"/>
            <ac:spMk id="6" creationId="{A4964938-BD6F-4F49-BAF7-7501381B8A56}"/>
          </ac:spMkLst>
        </pc:spChg>
        <pc:picChg chg="add mod">
          <ac:chgData name="Clifford Gordon" userId="ad9a52451d991580" providerId="LiveId" clId="{7DD60F1F-ACE8-40D6-9F38-6FC8C526D530}" dt="2021-09-19T20:11:26.146" v="885" actId="1076"/>
          <ac:picMkLst>
            <pc:docMk/>
            <pc:sldMk cId="675215536" sldId="270"/>
            <ac:picMk id="3" creationId="{EEDAC3F6-E509-499E-A4FB-E2BF2430E3B9}"/>
          </ac:picMkLst>
        </pc:picChg>
      </pc:sldChg>
      <pc:sldChg chg="addSp modSp new del mod">
        <pc:chgData name="Clifford Gordon" userId="ad9a52451d991580" providerId="LiveId" clId="{7DD60F1F-ACE8-40D6-9F38-6FC8C526D530}" dt="2021-09-19T20:15:03.940" v="886" actId="2696"/>
        <pc:sldMkLst>
          <pc:docMk/>
          <pc:sldMk cId="2862897400" sldId="271"/>
        </pc:sldMkLst>
        <pc:spChg chg="add mod">
          <ac:chgData name="Clifford Gordon" userId="ad9a52451d991580" providerId="LiveId" clId="{7DD60F1F-ACE8-40D6-9F38-6FC8C526D530}" dt="2021-09-19T20:05:55.733" v="805" actId="207"/>
          <ac:spMkLst>
            <pc:docMk/>
            <pc:sldMk cId="2862897400" sldId="271"/>
            <ac:spMk id="4" creationId="{960D0321-F39B-482F-AD10-D5F5ADBB31C1}"/>
          </ac:spMkLst>
        </pc:spChg>
        <pc:picChg chg="add mod">
          <ac:chgData name="Clifford Gordon" userId="ad9a52451d991580" providerId="LiveId" clId="{7DD60F1F-ACE8-40D6-9F38-6FC8C526D530}" dt="2021-09-19T20:08:37.566" v="844" actId="1076"/>
          <ac:picMkLst>
            <pc:docMk/>
            <pc:sldMk cId="2862897400" sldId="271"/>
            <ac:picMk id="3" creationId="{0B2BA90A-72E4-459F-82EA-BF6B8C5426A4}"/>
          </ac:picMkLst>
        </pc:picChg>
      </pc:sldChg>
      <pc:sldChg chg="addSp modSp new del mod">
        <pc:chgData name="Clifford Gordon" userId="ad9a52451d991580" providerId="LiveId" clId="{7DD60F1F-ACE8-40D6-9F38-6FC8C526D530}" dt="2021-09-19T20:07:40.437" v="831" actId="2696"/>
        <pc:sldMkLst>
          <pc:docMk/>
          <pc:sldMk cId="162229242" sldId="272"/>
        </pc:sldMkLst>
        <pc:picChg chg="add mod">
          <ac:chgData name="Clifford Gordon" userId="ad9a52451d991580" providerId="LiveId" clId="{7DD60F1F-ACE8-40D6-9F38-6FC8C526D530}" dt="2021-09-19T20:07:19.811" v="830" actId="1076"/>
          <ac:picMkLst>
            <pc:docMk/>
            <pc:sldMk cId="162229242" sldId="272"/>
            <ac:picMk id="3" creationId="{0B6FC7E8-DED6-4A20-9D53-F6945CCC5055}"/>
          </ac:picMkLst>
        </pc:picChg>
      </pc:sldChg>
      <pc:sldChg chg="addSp modSp new mod">
        <pc:chgData name="Clifford Gordon" userId="ad9a52451d991580" providerId="LiveId" clId="{7DD60F1F-ACE8-40D6-9F38-6FC8C526D530}" dt="2021-09-19T20:16:18.685" v="914" actId="207"/>
        <pc:sldMkLst>
          <pc:docMk/>
          <pc:sldMk cId="1993394437" sldId="273"/>
        </pc:sldMkLst>
        <pc:spChg chg="add mod">
          <ac:chgData name="Clifford Gordon" userId="ad9a52451d991580" providerId="LiveId" clId="{7DD60F1F-ACE8-40D6-9F38-6FC8C526D530}" dt="2021-09-19T20:16:18.685" v="914" actId="207"/>
          <ac:spMkLst>
            <pc:docMk/>
            <pc:sldMk cId="1993394437" sldId="273"/>
            <ac:spMk id="4" creationId="{FCB66CD7-6F77-457D-9186-EB2C90F5BDFF}"/>
          </ac:spMkLst>
        </pc:spChg>
        <pc:picChg chg="add mod">
          <ac:chgData name="Clifford Gordon" userId="ad9a52451d991580" providerId="LiveId" clId="{7DD60F1F-ACE8-40D6-9F38-6FC8C526D530}" dt="2021-09-19T19:29:04.243" v="391" actId="962"/>
          <ac:picMkLst>
            <pc:docMk/>
            <pc:sldMk cId="1993394437" sldId="273"/>
            <ac:picMk id="3" creationId="{FEB756B9-8965-4CAA-BCC0-C1582D9754B4}"/>
          </ac:picMkLst>
        </pc:picChg>
      </pc:sldChg>
      <pc:sldChg chg="addSp delSp modSp new del mod">
        <pc:chgData name="Clifford Gordon" userId="ad9a52451d991580" providerId="LiveId" clId="{7DD60F1F-ACE8-40D6-9F38-6FC8C526D530}" dt="2021-09-19T20:33:35.241" v="1008" actId="2696"/>
        <pc:sldMkLst>
          <pc:docMk/>
          <pc:sldMk cId="145350987" sldId="274"/>
        </pc:sldMkLst>
        <pc:spChg chg="add mod">
          <ac:chgData name="Clifford Gordon" userId="ad9a52451d991580" providerId="LiveId" clId="{7DD60F1F-ACE8-40D6-9F38-6FC8C526D530}" dt="2021-09-19T20:29:22.531" v="994" actId="207"/>
          <ac:spMkLst>
            <pc:docMk/>
            <pc:sldMk cId="145350987" sldId="274"/>
            <ac:spMk id="4" creationId="{57BA1544-536F-408F-A7E4-A27A0CBEB6E8}"/>
          </ac:spMkLst>
        </pc:spChg>
        <pc:spChg chg="add del mod">
          <ac:chgData name="Clifford Gordon" userId="ad9a52451d991580" providerId="LiveId" clId="{7DD60F1F-ACE8-40D6-9F38-6FC8C526D530}" dt="2021-09-19T20:30:36.385" v="1002"/>
          <ac:spMkLst>
            <pc:docMk/>
            <pc:sldMk cId="145350987" sldId="274"/>
            <ac:spMk id="5" creationId="{2AFBA234-9727-40C1-ABEF-60D3974F3DE2}"/>
          </ac:spMkLst>
        </pc:spChg>
        <pc:picChg chg="add mod">
          <ac:chgData name="Clifford Gordon" userId="ad9a52451d991580" providerId="LiveId" clId="{7DD60F1F-ACE8-40D6-9F38-6FC8C526D530}" dt="2021-09-19T20:30:26.919" v="1000" actId="1076"/>
          <ac:picMkLst>
            <pc:docMk/>
            <pc:sldMk cId="145350987" sldId="274"/>
            <ac:picMk id="3" creationId="{009E4AB8-9F1C-4FAD-84EF-F52B98540222}"/>
          </ac:picMkLst>
        </pc:picChg>
      </pc:sldChg>
      <pc:sldChg chg="addSp modSp new mod">
        <pc:chgData name="Clifford Gordon" userId="ad9a52451d991580" providerId="LiveId" clId="{7DD60F1F-ACE8-40D6-9F38-6FC8C526D530}" dt="2021-09-19T20:48:31.733" v="1218" actId="207"/>
        <pc:sldMkLst>
          <pc:docMk/>
          <pc:sldMk cId="795158613" sldId="274"/>
        </pc:sldMkLst>
        <pc:spChg chg="add mod">
          <ac:chgData name="Clifford Gordon" userId="ad9a52451d991580" providerId="LiveId" clId="{7DD60F1F-ACE8-40D6-9F38-6FC8C526D530}" dt="2021-09-19T20:41:29.392" v="1093" actId="313"/>
          <ac:spMkLst>
            <pc:docMk/>
            <pc:sldMk cId="795158613" sldId="274"/>
            <ac:spMk id="4" creationId="{7D989ECA-0042-443F-87E9-274C1357FA5A}"/>
          </ac:spMkLst>
        </pc:spChg>
        <pc:spChg chg="add mod">
          <ac:chgData name="Clifford Gordon" userId="ad9a52451d991580" providerId="LiveId" clId="{7DD60F1F-ACE8-40D6-9F38-6FC8C526D530}" dt="2021-09-19T20:47:27.825" v="1176" actId="207"/>
          <ac:spMkLst>
            <pc:docMk/>
            <pc:sldMk cId="795158613" sldId="274"/>
            <ac:spMk id="7" creationId="{82ADED25-C47C-4B13-9C87-BC559D5E0E1C}"/>
          </ac:spMkLst>
        </pc:spChg>
        <pc:spChg chg="add mod">
          <ac:chgData name="Clifford Gordon" userId="ad9a52451d991580" providerId="LiveId" clId="{7DD60F1F-ACE8-40D6-9F38-6FC8C526D530}" dt="2021-09-19T20:48:31.733" v="1218" actId="207"/>
          <ac:spMkLst>
            <pc:docMk/>
            <pc:sldMk cId="795158613" sldId="274"/>
            <ac:spMk id="8" creationId="{1B93BBF2-9D81-41EF-A799-D6F6559D9C59}"/>
          </ac:spMkLst>
        </pc:spChg>
        <pc:picChg chg="add mod">
          <ac:chgData name="Clifford Gordon" userId="ad9a52451d991580" providerId="LiveId" clId="{7DD60F1F-ACE8-40D6-9F38-6FC8C526D530}" dt="2021-09-19T20:39:59.138" v="1017" actId="1076"/>
          <ac:picMkLst>
            <pc:docMk/>
            <pc:sldMk cId="795158613" sldId="274"/>
            <ac:picMk id="3" creationId="{4B3D73F0-4436-443B-9A29-0D9201CC134C}"/>
          </ac:picMkLst>
        </pc:picChg>
        <pc:picChg chg="add mod">
          <ac:chgData name="Clifford Gordon" userId="ad9a52451d991580" providerId="LiveId" clId="{7DD60F1F-ACE8-40D6-9F38-6FC8C526D530}" dt="2021-09-19T20:46:43.384" v="1143" actId="1076"/>
          <ac:picMkLst>
            <pc:docMk/>
            <pc:sldMk cId="795158613" sldId="274"/>
            <ac:picMk id="6" creationId="{7192EE8E-7372-4E10-BB0C-E71234D224F5}"/>
          </ac:picMkLst>
        </pc:picChg>
      </pc:sldChg>
      <pc:sldChg chg="addSp modSp new mod">
        <pc:chgData name="Clifford Gordon" userId="ad9a52451d991580" providerId="LiveId" clId="{7DD60F1F-ACE8-40D6-9F38-6FC8C526D530}" dt="2021-09-19T20:54:45.612" v="1338" actId="207"/>
        <pc:sldMkLst>
          <pc:docMk/>
          <pc:sldMk cId="1494844540" sldId="275"/>
        </pc:sldMkLst>
        <pc:spChg chg="add mod">
          <ac:chgData name="Clifford Gordon" userId="ad9a52451d991580" providerId="LiveId" clId="{7DD60F1F-ACE8-40D6-9F38-6FC8C526D530}" dt="2021-09-19T20:54:45.612" v="1338" actId="207"/>
          <ac:spMkLst>
            <pc:docMk/>
            <pc:sldMk cId="1494844540" sldId="275"/>
            <ac:spMk id="4" creationId="{A307FD5E-BFD8-40EC-9FE3-BFFEB3BAA023}"/>
          </ac:spMkLst>
        </pc:spChg>
        <pc:picChg chg="add mod">
          <ac:chgData name="Clifford Gordon" userId="ad9a52451d991580" providerId="LiveId" clId="{7DD60F1F-ACE8-40D6-9F38-6FC8C526D530}" dt="2021-09-19T20:53:12.982" v="1295" actId="1076"/>
          <ac:picMkLst>
            <pc:docMk/>
            <pc:sldMk cId="1494844540" sldId="275"/>
            <ac:picMk id="3" creationId="{8B2DC115-B919-49F6-AF29-F738B20D7912}"/>
          </ac:picMkLst>
        </pc:picChg>
      </pc:sldChg>
      <pc:sldChg chg="addSp modSp new del mod">
        <pc:chgData name="Clifford Gordon" userId="ad9a52451d991580" providerId="LiveId" clId="{7DD60F1F-ACE8-40D6-9F38-6FC8C526D530}" dt="2021-09-19T20:33:44.715" v="1009" actId="2696"/>
        <pc:sldMkLst>
          <pc:docMk/>
          <pc:sldMk cId="3200350568" sldId="275"/>
        </pc:sldMkLst>
        <pc:picChg chg="add mod">
          <ac:chgData name="Clifford Gordon" userId="ad9a52451d991580" providerId="LiveId" clId="{7DD60F1F-ACE8-40D6-9F38-6FC8C526D530}" dt="2021-09-19T19:31:03.107" v="399" actId="962"/>
          <ac:picMkLst>
            <pc:docMk/>
            <pc:sldMk cId="3200350568" sldId="275"/>
            <ac:picMk id="3" creationId="{5AF64C5A-B7E5-46FE-A2EB-CB2DB3D8C69E}"/>
          </ac:picMkLst>
        </pc:picChg>
      </pc:sldChg>
      <pc:sldChg chg="addSp modSp new mod ord">
        <pc:chgData name="Clifford Gordon" userId="ad9a52451d991580" providerId="LiveId" clId="{7DD60F1F-ACE8-40D6-9F38-6FC8C526D530}" dt="2021-09-19T21:08:57.375" v="1610" actId="207"/>
        <pc:sldMkLst>
          <pc:docMk/>
          <pc:sldMk cId="886437344" sldId="276"/>
        </pc:sldMkLst>
        <pc:spChg chg="add mod">
          <ac:chgData name="Clifford Gordon" userId="ad9a52451d991580" providerId="LiveId" clId="{7DD60F1F-ACE8-40D6-9F38-6FC8C526D530}" dt="2021-09-19T21:06:35.896" v="1502" actId="20577"/>
          <ac:spMkLst>
            <pc:docMk/>
            <pc:sldMk cId="886437344" sldId="276"/>
            <ac:spMk id="4" creationId="{6DDDC321-018A-475C-ACEC-1968F79FE71C}"/>
          </ac:spMkLst>
        </pc:spChg>
        <pc:spChg chg="add mod">
          <ac:chgData name="Clifford Gordon" userId="ad9a52451d991580" providerId="LiveId" clId="{7DD60F1F-ACE8-40D6-9F38-6FC8C526D530}" dt="2021-09-19T21:07:40.905" v="1546" actId="207"/>
          <ac:spMkLst>
            <pc:docMk/>
            <pc:sldMk cId="886437344" sldId="276"/>
            <ac:spMk id="5" creationId="{E476ADD8-F284-4FD2-A7CE-04FE8840C186}"/>
          </ac:spMkLst>
        </pc:spChg>
        <pc:spChg chg="add mod">
          <ac:chgData name="Clifford Gordon" userId="ad9a52451d991580" providerId="LiveId" clId="{7DD60F1F-ACE8-40D6-9F38-6FC8C526D530}" dt="2021-09-19T21:08:57.375" v="1610" actId="207"/>
          <ac:spMkLst>
            <pc:docMk/>
            <pc:sldMk cId="886437344" sldId="276"/>
            <ac:spMk id="6" creationId="{0A0E3361-820C-433D-96C1-3179F23A0C62}"/>
          </ac:spMkLst>
        </pc:spChg>
        <pc:picChg chg="add mod">
          <ac:chgData name="Clifford Gordon" userId="ad9a52451d991580" providerId="LiveId" clId="{7DD60F1F-ACE8-40D6-9F38-6FC8C526D530}" dt="2021-09-19T21:04:25.625" v="1423" actId="1076"/>
          <ac:picMkLst>
            <pc:docMk/>
            <pc:sldMk cId="886437344" sldId="276"/>
            <ac:picMk id="3" creationId="{46F847EF-454B-4EDD-8618-BCA8D9155819}"/>
          </ac:picMkLst>
        </pc:picChg>
      </pc:sldChg>
      <pc:sldChg chg="addSp modSp new del mod">
        <pc:chgData name="Clifford Gordon" userId="ad9a52451d991580" providerId="LiveId" clId="{7DD60F1F-ACE8-40D6-9F38-6FC8C526D530}" dt="2021-09-19T21:03:36.424" v="1417" actId="2696"/>
        <pc:sldMkLst>
          <pc:docMk/>
          <pc:sldMk cId="2499380123" sldId="276"/>
        </pc:sldMkLst>
        <pc:spChg chg="add mod">
          <ac:chgData name="Clifford Gordon" userId="ad9a52451d991580" providerId="LiveId" clId="{7DD60F1F-ACE8-40D6-9F38-6FC8C526D530}" dt="2021-09-19T20:58:41.297" v="1415" actId="207"/>
          <ac:spMkLst>
            <pc:docMk/>
            <pc:sldMk cId="2499380123" sldId="276"/>
            <ac:spMk id="4" creationId="{8C304EB8-C3CD-419C-9CE8-27F4233478AE}"/>
          </ac:spMkLst>
        </pc:spChg>
        <pc:picChg chg="add mod">
          <ac:chgData name="Clifford Gordon" userId="ad9a52451d991580" providerId="LiveId" clId="{7DD60F1F-ACE8-40D6-9F38-6FC8C526D530}" dt="2021-09-19T20:58:45.109" v="1416" actId="1076"/>
          <ac:picMkLst>
            <pc:docMk/>
            <pc:sldMk cId="2499380123" sldId="276"/>
            <ac:picMk id="3" creationId="{69D4C9C9-AD4B-453B-B6D2-C6FACE80716A}"/>
          </ac:picMkLst>
        </pc:picChg>
      </pc:sldChg>
      <pc:sldChg chg="addSp modSp new del mod">
        <pc:chgData name="Clifford Gordon" userId="ad9a52451d991580" providerId="LiveId" clId="{7DD60F1F-ACE8-40D6-9F38-6FC8C526D530}" dt="2021-09-19T20:33:50.686" v="1010" actId="2696"/>
        <pc:sldMkLst>
          <pc:docMk/>
          <pc:sldMk cId="4244099996" sldId="276"/>
        </pc:sldMkLst>
        <pc:picChg chg="add mod">
          <ac:chgData name="Clifford Gordon" userId="ad9a52451d991580" providerId="LiveId" clId="{7DD60F1F-ACE8-40D6-9F38-6FC8C526D530}" dt="2021-09-19T19:31:40.150" v="403" actId="962"/>
          <ac:picMkLst>
            <pc:docMk/>
            <pc:sldMk cId="4244099996" sldId="276"/>
            <ac:picMk id="3" creationId="{0EA550EE-BB68-494E-B963-905004B02697}"/>
          </ac:picMkLst>
        </pc:picChg>
      </pc:sldChg>
      <pc:sldChg chg="addSp modSp new mod">
        <pc:chgData name="Clifford Gordon" userId="ad9a52451d991580" providerId="LiveId" clId="{7DD60F1F-ACE8-40D6-9F38-6FC8C526D530}" dt="2021-09-19T23:17:04.671" v="1658" actId="207"/>
        <pc:sldMkLst>
          <pc:docMk/>
          <pc:sldMk cId="1266273817" sldId="277"/>
        </pc:sldMkLst>
        <pc:spChg chg="add mod">
          <ac:chgData name="Clifford Gordon" userId="ad9a52451d991580" providerId="LiveId" clId="{7DD60F1F-ACE8-40D6-9F38-6FC8C526D530}" dt="2021-09-19T23:17:04.671" v="1658" actId="207"/>
          <ac:spMkLst>
            <pc:docMk/>
            <pc:sldMk cId="1266273817" sldId="277"/>
            <ac:spMk id="4" creationId="{638E3058-7F06-4ECC-97FD-4ABE62C5CABF}"/>
          </ac:spMkLst>
        </pc:spChg>
        <pc:picChg chg="add mod">
          <ac:chgData name="Clifford Gordon" userId="ad9a52451d991580" providerId="LiveId" clId="{7DD60F1F-ACE8-40D6-9F38-6FC8C526D530}" dt="2021-09-19T23:16:08.445" v="1614" actId="962"/>
          <ac:picMkLst>
            <pc:docMk/>
            <pc:sldMk cId="1266273817" sldId="277"/>
            <ac:picMk id="3" creationId="{3EEFCCEB-1D12-49B6-A373-C2706E6EB9D1}"/>
          </ac:picMkLst>
        </pc:picChg>
      </pc:sldChg>
      <pc:sldChg chg="addSp modSp new del mod">
        <pc:chgData name="Clifford Gordon" userId="ad9a52451d991580" providerId="LiveId" clId="{7DD60F1F-ACE8-40D6-9F38-6FC8C526D530}" dt="2021-09-19T20:33:58.305" v="1011" actId="2696"/>
        <pc:sldMkLst>
          <pc:docMk/>
          <pc:sldMk cId="1540626740" sldId="277"/>
        </pc:sldMkLst>
        <pc:picChg chg="add mod">
          <ac:chgData name="Clifford Gordon" userId="ad9a52451d991580" providerId="LiveId" clId="{7DD60F1F-ACE8-40D6-9F38-6FC8C526D530}" dt="2021-09-19T19:32:07.614" v="407" actId="962"/>
          <ac:picMkLst>
            <pc:docMk/>
            <pc:sldMk cId="1540626740" sldId="277"/>
            <ac:picMk id="3" creationId="{4DFB2ECD-2E1A-4573-BDE5-BD78F8D2909A}"/>
          </ac:picMkLst>
        </pc:picChg>
      </pc:sldChg>
      <pc:sldChg chg="addSp modSp new del mod">
        <pc:chgData name="Clifford Gordon" userId="ad9a52451d991580" providerId="LiveId" clId="{7DD60F1F-ACE8-40D6-9F38-6FC8C526D530}" dt="2021-09-19T20:33:18.479" v="1006" actId="2696"/>
        <pc:sldMkLst>
          <pc:docMk/>
          <pc:sldMk cId="90762292" sldId="278"/>
        </pc:sldMkLst>
        <pc:picChg chg="add mod">
          <ac:chgData name="Clifford Gordon" userId="ad9a52451d991580" providerId="LiveId" clId="{7DD60F1F-ACE8-40D6-9F38-6FC8C526D530}" dt="2021-09-19T19:32:47.162" v="411" actId="962"/>
          <ac:picMkLst>
            <pc:docMk/>
            <pc:sldMk cId="90762292" sldId="278"/>
            <ac:picMk id="3" creationId="{B7E4DC27-2B26-43C2-BF00-F08F891A7713}"/>
          </ac:picMkLst>
        </pc:picChg>
      </pc:sldChg>
      <pc:sldChg chg="addSp delSp modSp new mod">
        <pc:chgData name="Clifford Gordon" userId="ad9a52451d991580" providerId="LiveId" clId="{7DD60F1F-ACE8-40D6-9F38-6FC8C526D530}" dt="2021-09-19T23:31:10.365" v="1916"/>
        <pc:sldMkLst>
          <pc:docMk/>
          <pc:sldMk cId="1626878778" sldId="278"/>
        </pc:sldMkLst>
        <pc:spChg chg="add del mod">
          <ac:chgData name="Clifford Gordon" userId="ad9a52451d991580" providerId="LiveId" clId="{7DD60F1F-ACE8-40D6-9F38-6FC8C526D530}" dt="2021-09-19T23:24:34.220" v="1765"/>
          <ac:spMkLst>
            <pc:docMk/>
            <pc:sldMk cId="1626878778" sldId="278"/>
            <ac:spMk id="4" creationId="{1A27F3EB-8CFD-4D94-9D3C-06DBB5B38CFE}"/>
          </ac:spMkLst>
        </pc:spChg>
        <pc:spChg chg="add mod">
          <ac:chgData name="Clifford Gordon" userId="ad9a52451d991580" providerId="LiveId" clId="{7DD60F1F-ACE8-40D6-9F38-6FC8C526D530}" dt="2021-09-19T23:23:25.024" v="1743" actId="1076"/>
          <ac:spMkLst>
            <pc:docMk/>
            <pc:sldMk cId="1626878778" sldId="278"/>
            <ac:spMk id="5" creationId="{3212579F-1380-42F7-8C40-FE5206517BE4}"/>
          </ac:spMkLst>
        </pc:spChg>
        <pc:spChg chg="add mod">
          <ac:chgData name="Clifford Gordon" userId="ad9a52451d991580" providerId="LiveId" clId="{7DD60F1F-ACE8-40D6-9F38-6FC8C526D530}" dt="2021-09-19T23:22:53.963" v="1739" actId="14100"/>
          <ac:spMkLst>
            <pc:docMk/>
            <pc:sldMk cId="1626878778" sldId="278"/>
            <ac:spMk id="6" creationId="{99679995-6110-460E-8CD1-5A1FF64CBB33}"/>
          </ac:spMkLst>
        </pc:spChg>
        <pc:spChg chg="add mod">
          <ac:chgData name="Clifford Gordon" userId="ad9a52451d991580" providerId="LiveId" clId="{7DD60F1F-ACE8-40D6-9F38-6FC8C526D530}" dt="2021-09-19T23:29:14.366" v="1863" actId="14100"/>
          <ac:spMkLst>
            <pc:docMk/>
            <pc:sldMk cId="1626878778" sldId="278"/>
            <ac:spMk id="7" creationId="{BF4F6A42-85C6-4732-AA88-30D3AAB78DBE}"/>
          </ac:spMkLst>
        </pc:spChg>
        <pc:spChg chg="add del mod">
          <ac:chgData name="Clifford Gordon" userId="ad9a52451d991580" providerId="LiveId" clId="{7DD60F1F-ACE8-40D6-9F38-6FC8C526D530}" dt="2021-09-19T23:31:10.365" v="1916"/>
          <ac:spMkLst>
            <pc:docMk/>
            <pc:sldMk cId="1626878778" sldId="278"/>
            <ac:spMk id="8" creationId="{33451C04-2E01-4E35-871D-5F9A5CD97C97}"/>
          </ac:spMkLst>
        </pc:spChg>
        <pc:spChg chg="add mod">
          <ac:chgData name="Clifford Gordon" userId="ad9a52451d991580" providerId="LiveId" clId="{7DD60F1F-ACE8-40D6-9F38-6FC8C526D530}" dt="2021-09-19T23:30:40.454" v="1912" actId="1076"/>
          <ac:spMkLst>
            <pc:docMk/>
            <pc:sldMk cId="1626878778" sldId="278"/>
            <ac:spMk id="9" creationId="{B07EE1AF-2402-489E-B15C-6959BE62A8B6}"/>
          </ac:spMkLst>
        </pc:spChg>
        <pc:spChg chg="add mod">
          <ac:chgData name="Clifford Gordon" userId="ad9a52451d991580" providerId="LiveId" clId="{7DD60F1F-ACE8-40D6-9F38-6FC8C526D530}" dt="2021-09-19T23:28:29.185" v="1859" actId="1076"/>
          <ac:spMkLst>
            <pc:docMk/>
            <pc:sldMk cId="1626878778" sldId="278"/>
            <ac:spMk id="10" creationId="{06BAFD63-A3FE-4982-90FC-1569ABC51144}"/>
          </ac:spMkLst>
        </pc:spChg>
        <pc:spChg chg="add mod">
          <ac:chgData name="Clifford Gordon" userId="ad9a52451d991580" providerId="LiveId" clId="{7DD60F1F-ACE8-40D6-9F38-6FC8C526D530}" dt="2021-09-19T23:30:49.138" v="1913" actId="1076"/>
          <ac:spMkLst>
            <pc:docMk/>
            <pc:sldMk cId="1626878778" sldId="278"/>
            <ac:spMk id="11" creationId="{787F8911-106D-474C-BCE8-5F29E9AE22F9}"/>
          </ac:spMkLst>
        </pc:spChg>
        <pc:picChg chg="add mod">
          <ac:chgData name="Clifford Gordon" userId="ad9a52451d991580" providerId="LiveId" clId="{7DD60F1F-ACE8-40D6-9F38-6FC8C526D530}" dt="2021-09-19T23:21:58.619" v="1706" actId="1076"/>
          <ac:picMkLst>
            <pc:docMk/>
            <pc:sldMk cId="1626878778" sldId="278"/>
            <ac:picMk id="3" creationId="{F0488A76-49C8-40F6-8300-5C540274C745}"/>
          </ac:picMkLst>
        </pc:picChg>
      </pc:sldChg>
      <pc:sldChg chg="addSp modSp new del mod">
        <pc:chgData name="Clifford Gordon" userId="ad9a52451d991580" providerId="LiveId" clId="{7DD60F1F-ACE8-40D6-9F38-6FC8C526D530}" dt="2021-09-19T20:33:24.592" v="1007" actId="2696"/>
        <pc:sldMkLst>
          <pc:docMk/>
          <pc:sldMk cId="2012990036" sldId="279"/>
        </pc:sldMkLst>
        <pc:picChg chg="add mod">
          <ac:chgData name="Clifford Gordon" userId="ad9a52451d991580" providerId="LiveId" clId="{7DD60F1F-ACE8-40D6-9F38-6FC8C526D530}" dt="2021-09-19T19:33:16.225" v="415" actId="962"/>
          <ac:picMkLst>
            <pc:docMk/>
            <pc:sldMk cId="2012990036" sldId="279"/>
            <ac:picMk id="3" creationId="{CA2DDF45-4976-4B6B-A64A-04C710B30700}"/>
          </ac:picMkLst>
        </pc:picChg>
      </pc:sldChg>
      <pc:sldChg chg="addSp delSp modSp new mod ord">
        <pc:chgData name="Clifford Gordon" userId="ad9a52451d991580" providerId="LiveId" clId="{7DD60F1F-ACE8-40D6-9F38-6FC8C526D530}" dt="2021-09-19T23:39:32.525" v="2135"/>
        <pc:sldMkLst>
          <pc:docMk/>
          <pc:sldMk cId="2592304212" sldId="279"/>
        </pc:sldMkLst>
        <pc:spChg chg="add del mod">
          <ac:chgData name="Clifford Gordon" userId="ad9a52451d991580" providerId="LiveId" clId="{7DD60F1F-ACE8-40D6-9F38-6FC8C526D530}" dt="2021-09-19T23:39:32.525" v="2135"/>
          <ac:spMkLst>
            <pc:docMk/>
            <pc:sldMk cId="2592304212" sldId="279"/>
            <ac:spMk id="4" creationId="{F0599AEB-B498-4EF8-8D06-B98CD5839716}"/>
          </ac:spMkLst>
        </pc:spChg>
        <pc:spChg chg="add mod">
          <ac:chgData name="Clifford Gordon" userId="ad9a52451d991580" providerId="LiveId" clId="{7DD60F1F-ACE8-40D6-9F38-6FC8C526D530}" dt="2021-09-19T23:39:27.920" v="2133" actId="1076"/>
          <ac:spMkLst>
            <pc:docMk/>
            <pc:sldMk cId="2592304212" sldId="279"/>
            <ac:spMk id="5" creationId="{83968729-4E35-40F6-8470-BE7032EE0357}"/>
          </ac:spMkLst>
        </pc:spChg>
        <pc:picChg chg="add mod">
          <ac:chgData name="Clifford Gordon" userId="ad9a52451d991580" providerId="LiveId" clId="{7DD60F1F-ACE8-40D6-9F38-6FC8C526D530}" dt="2021-09-19T23:37:43.951" v="2079" actId="1076"/>
          <ac:picMkLst>
            <pc:docMk/>
            <pc:sldMk cId="2592304212" sldId="279"/>
            <ac:picMk id="3" creationId="{8ABA411C-5FDD-4B1E-83C3-264CAF75021A}"/>
          </ac:picMkLst>
        </pc:picChg>
      </pc:sldChg>
      <pc:sldChg chg="addSp modSp new del mod">
        <pc:chgData name="Clifford Gordon" userId="ad9a52451d991580" providerId="LiveId" clId="{7DD60F1F-ACE8-40D6-9F38-6FC8C526D530}" dt="2021-09-19T20:33:13.796" v="1005" actId="2696"/>
        <pc:sldMkLst>
          <pc:docMk/>
          <pc:sldMk cId="849298546" sldId="280"/>
        </pc:sldMkLst>
        <pc:picChg chg="add mod">
          <ac:chgData name="Clifford Gordon" userId="ad9a52451d991580" providerId="LiveId" clId="{7DD60F1F-ACE8-40D6-9F38-6FC8C526D530}" dt="2021-09-19T19:33:40.963" v="419" actId="962"/>
          <ac:picMkLst>
            <pc:docMk/>
            <pc:sldMk cId="849298546" sldId="280"/>
            <ac:picMk id="3" creationId="{B9CC58BA-993C-4A9A-8BBC-F1A46882194D}"/>
          </ac:picMkLst>
        </pc:picChg>
      </pc:sldChg>
      <pc:sldChg chg="addSp modSp new mod">
        <pc:chgData name="Clifford Gordon" userId="ad9a52451d991580" providerId="LiveId" clId="{7DD60F1F-ACE8-40D6-9F38-6FC8C526D530}" dt="2021-09-19T23:33:14.588" v="1971" actId="207"/>
        <pc:sldMkLst>
          <pc:docMk/>
          <pc:sldMk cId="1623837228" sldId="280"/>
        </pc:sldMkLst>
        <pc:spChg chg="add mod">
          <ac:chgData name="Clifford Gordon" userId="ad9a52451d991580" providerId="LiveId" clId="{7DD60F1F-ACE8-40D6-9F38-6FC8C526D530}" dt="2021-09-19T23:33:14.588" v="1971" actId="207"/>
          <ac:spMkLst>
            <pc:docMk/>
            <pc:sldMk cId="1623837228" sldId="280"/>
            <ac:spMk id="4" creationId="{71F5F7CF-1D58-4C17-B086-71A24CB34972}"/>
          </ac:spMkLst>
        </pc:spChg>
        <pc:picChg chg="add mod">
          <ac:chgData name="Clifford Gordon" userId="ad9a52451d991580" providerId="LiveId" clId="{7DD60F1F-ACE8-40D6-9F38-6FC8C526D530}" dt="2021-09-19T23:32:23.556" v="1919" actId="962"/>
          <ac:picMkLst>
            <pc:docMk/>
            <pc:sldMk cId="1623837228" sldId="280"/>
            <ac:picMk id="3" creationId="{ADED2D06-B798-4858-846B-7AE282E6E4F0}"/>
          </ac:picMkLst>
        </pc:picChg>
      </pc:sldChg>
      <pc:sldChg chg="addSp modSp new mod">
        <pc:chgData name="Clifford Gordon" userId="ad9a52451d991580" providerId="LiveId" clId="{7DD60F1F-ACE8-40D6-9F38-6FC8C526D530}" dt="2021-09-19T23:35:07.507" v="2029" actId="207"/>
        <pc:sldMkLst>
          <pc:docMk/>
          <pc:sldMk cId="990508170" sldId="281"/>
        </pc:sldMkLst>
        <pc:spChg chg="add mod">
          <ac:chgData name="Clifford Gordon" userId="ad9a52451d991580" providerId="LiveId" clId="{7DD60F1F-ACE8-40D6-9F38-6FC8C526D530}" dt="2021-09-19T23:35:07.507" v="2029" actId="207"/>
          <ac:spMkLst>
            <pc:docMk/>
            <pc:sldMk cId="990508170" sldId="281"/>
            <ac:spMk id="4" creationId="{5D62EA6B-33F3-4C57-8165-85C6CD97B77F}"/>
          </ac:spMkLst>
        </pc:spChg>
        <pc:picChg chg="add mod">
          <ac:chgData name="Clifford Gordon" userId="ad9a52451d991580" providerId="LiveId" clId="{7DD60F1F-ACE8-40D6-9F38-6FC8C526D530}" dt="2021-09-19T23:33:58.650" v="1975" actId="962"/>
          <ac:picMkLst>
            <pc:docMk/>
            <pc:sldMk cId="990508170" sldId="281"/>
            <ac:picMk id="3" creationId="{59433CA4-9ECE-44B6-A82B-57F314126EA4}"/>
          </ac:picMkLst>
        </pc:picChg>
      </pc:sldChg>
      <pc:sldChg chg="addSp modSp new del mod">
        <pc:chgData name="Clifford Gordon" userId="ad9a52451d991580" providerId="LiveId" clId="{7DD60F1F-ACE8-40D6-9F38-6FC8C526D530}" dt="2021-09-19T20:33:09.087" v="1004" actId="2696"/>
        <pc:sldMkLst>
          <pc:docMk/>
          <pc:sldMk cId="2704202131" sldId="281"/>
        </pc:sldMkLst>
        <pc:picChg chg="add mod">
          <ac:chgData name="Clifford Gordon" userId="ad9a52451d991580" providerId="LiveId" clId="{7DD60F1F-ACE8-40D6-9F38-6FC8C526D530}" dt="2021-09-19T19:34:05.716" v="423" actId="962"/>
          <ac:picMkLst>
            <pc:docMk/>
            <pc:sldMk cId="2704202131" sldId="281"/>
            <ac:picMk id="3" creationId="{2F8E3475-785B-4BA3-BAA2-EFF45B843C26}"/>
          </ac:picMkLst>
        </pc:picChg>
      </pc:sldChg>
      <pc:sldChg chg="addSp modSp new del mod">
        <pc:chgData name="Clifford Gordon" userId="ad9a52451d991580" providerId="LiveId" clId="{7DD60F1F-ACE8-40D6-9F38-6FC8C526D530}" dt="2021-09-19T20:32:58.524" v="1003" actId="2696"/>
        <pc:sldMkLst>
          <pc:docMk/>
          <pc:sldMk cId="1756118409" sldId="282"/>
        </pc:sldMkLst>
        <pc:picChg chg="add mod">
          <ac:chgData name="Clifford Gordon" userId="ad9a52451d991580" providerId="LiveId" clId="{7DD60F1F-ACE8-40D6-9F38-6FC8C526D530}" dt="2021-09-19T19:34:27.296" v="427" actId="962"/>
          <ac:picMkLst>
            <pc:docMk/>
            <pc:sldMk cId="1756118409" sldId="282"/>
            <ac:picMk id="3" creationId="{DA18EDC5-C650-4F3E-BE76-8D0802B0F72A}"/>
          </ac:picMkLst>
        </pc:picChg>
      </pc:sldChg>
      <pc:sldChg chg="addSp modSp new mod">
        <pc:chgData name="Clifford Gordon" userId="ad9a52451d991580" providerId="LiveId" clId="{7DD60F1F-ACE8-40D6-9F38-6FC8C526D530}" dt="2021-09-21T14:59:41.059" v="5529" actId="1076"/>
        <pc:sldMkLst>
          <pc:docMk/>
          <pc:sldMk cId="3394863247" sldId="282"/>
        </pc:sldMkLst>
        <pc:spChg chg="add mod">
          <ac:chgData name="Clifford Gordon" userId="ad9a52451d991580" providerId="LiveId" clId="{7DD60F1F-ACE8-40D6-9F38-6FC8C526D530}" dt="2021-09-19T23:36:12.380" v="2055" actId="207"/>
          <ac:spMkLst>
            <pc:docMk/>
            <pc:sldMk cId="3394863247" sldId="282"/>
            <ac:spMk id="4" creationId="{BCB4C860-E6FD-44AE-9B64-1A9ABE75CE43}"/>
          </ac:spMkLst>
        </pc:spChg>
        <pc:spChg chg="add mod">
          <ac:chgData name="Clifford Gordon" userId="ad9a52451d991580" providerId="LiveId" clId="{7DD60F1F-ACE8-40D6-9F38-6FC8C526D530}" dt="2021-09-19T23:36:41.548" v="2075" actId="207"/>
          <ac:spMkLst>
            <pc:docMk/>
            <pc:sldMk cId="3394863247" sldId="282"/>
            <ac:spMk id="5" creationId="{4C2D31DA-B9D4-450F-9880-7D2568541EAB}"/>
          </ac:spMkLst>
        </pc:spChg>
        <pc:picChg chg="add mod">
          <ac:chgData name="Clifford Gordon" userId="ad9a52451d991580" providerId="LiveId" clId="{7DD60F1F-ACE8-40D6-9F38-6FC8C526D530}" dt="2021-09-21T14:59:41.059" v="5529" actId="1076"/>
          <ac:picMkLst>
            <pc:docMk/>
            <pc:sldMk cId="3394863247" sldId="282"/>
            <ac:picMk id="3" creationId="{60FB5DB6-9944-4552-A8D0-3C484A588165}"/>
          </ac:picMkLst>
        </pc:picChg>
      </pc:sldChg>
      <pc:sldChg chg="addSp modSp new mod">
        <pc:chgData name="Clifford Gordon" userId="ad9a52451d991580" providerId="LiveId" clId="{7DD60F1F-ACE8-40D6-9F38-6FC8C526D530}" dt="2021-09-21T14:59:51.281" v="5530" actId="1076"/>
        <pc:sldMkLst>
          <pc:docMk/>
          <pc:sldMk cId="2676783790" sldId="283"/>
        </pc:sldMkLst>
        <pc:spChg chg="add mod">
          <ac:chgData name="Clifford Gordon" userId="ad9a52451d991580" providerId="LiveId" clId="{7DD60F1F-ACE8-40D6-9F38-6FC8C526D530}" dt="2021-09-19T23:41:13.542" v="2180" actId="207"/>
          <ac:spMkLst>
            <pc:docMk/>
            <pc:sldMk cId="2676783790" sldId="283"/>
            <ac:spMk id="4" creationId="{96C2121F-5B1E-401B-9256-DCBA64B1058C}"/>
          </ac:spMkLst>
        </pc:spChg>
        <pc:picChg chg="add mod">
          <ac:chgData name="Clifford Gordon" userId="ad9a52451d991580" providerId="LiveId" clId="{7DD60F1F-ACE8-40D6-9F38-6FC8C526D530}" dt="2021-09-21T14:59:51.281" v="5530" actId="1076"/>
          <ac:picMkLst>
            <pc:docMk/>
            <pc:sldMk cId="2676783790" sldId="283"/>
            <ac:picMk id="3" creationId="{4973335E-64B7-4A8D-816E-CD5F56C03523}"/>
          </ac:picMkLst>
        </pc:picChg>
      </pc:sldChg>
      <pc:sldChg chg="addSp modSp new mod">
        <pc:chgData name="Clifford Gordon" userId="ad9a52451d991580" providerId="LiveId" clId="{7DD60F1F-ACE8-40D6-9F38-6FC8C526D530}" dt="2021-09-21T14:59:57.684" v="5531" actId="1076"/>
        <pc:sldMkLst>
          <pc:docMk/>
          <pc:sldMk cId="95592265" sldId="284"/>
        </pc:sldMkLst>
        <pc:spChg chg="add mod">
          <ac:chgData name="Clifford Gordon" userId="ad9a52451d991580" providerId="LiveId" clId="{7DD60F1F-ACE8-40D6-9F38-6FC8C526D530}" dt="2021-09-19T23:42:27.670" v="2213" actId="207"/>
          <ac:spMkLst>
            <pc:docMk/>
            <pc:sldMk cId="95592265" sldId="284"/>
            <ac:spMk id="4" creationId="{5C28273C-E9C5-4B7C-86A9-F8B7FD1C818F}"/>
          </ac:spMkLst>
        </pc:spChg>
        <pc:picChg chg="add mod">
          <ac:chgData name="Clifford Gordon" userId="ad9a52451d991580" providerId="LiveId" clId="{7DD60F1F-ACE8-40D6-9F38-6FC8C526D530}" dt="2021-09-21T14:59:57.684" v="5531" actId="1076"/>
          <ac:picMkLst>
            <pc:docMk/>
            <pc:sldMk cId="95592265" sldId="284"/>
            <ac:picMk id="3" creationId="{746EE5A3-1BCA-4C89-95E0-EE4E37367F42}"/>
          </ac:picMkLst>
        </pc:picChg>
      </pc:sldChg>
      <pc:sldChg chg="addSp modSp new mod">
        <pc:chgData name="Clifford Gordon" userId="ad9a52451d991580" providerId="LiveId" clId="{7DD60F1F-ACE8-40D6-9F38-6FC8C526D530}" dt="2021-09-21T15:00:07.287" v="5532" actId="1076"/>
        <pc:sldMkLst>
          <pc:docMk/>
          <pc:sldMk cId="104910784" sldId="285"/>
        </pc:sldMkLst>
        <pc:spChg chg="add mod">
          <ac:chgData name="Clifford Gordon" userId="ad9a52451d991580" providerId="LiveId" clId="{7DD60F1F-ACE8-40D6-9F38-6FC8C526D530}" dt="2021-09-19T23:44:43.305" v="2255" actId="207"/>
          <ac:spMkLst>
            <pc:docMk/>
            <pc:sldMk cId="104910784" sldId="285"/>
            <ac:spMk id="4" creationId="{2D3DC419-B0A5-4433-BC2A-E432723053A8}"/>
          </ac:spMkLst>
        </pc:spChg>
        <pc:picChg chg="add mod">
          <ac:chgData name="Clifford Gordon" userId="ad9a52451d991580" providerId="LiveId" clId="{7DD60F1F-ACE8-40D6-9F38-6FC8C526D530}" dt="2021-09-21T15:00:07.287" v="5532" actId="1076"/>
          <ac:picMkLst>
            <pc:docMk/>
            <pc:sldMk cId="104910784" sldId="285"/>
            <ac:picMk id="3" creationId="{84DEB2E6-4D7D-41FB-91A6-2949FB6DF740}"/>
          </ac:picMkLst>
        </pc:picChg>
      </pc:sldChg>
      <pc:sldChg chg="addSp modSp new mod">
        <pc:chgData name="Clifford Gordon" userId="ad9a52451d991580" providerId="LiveId" clId="{7DD60F1F-ACE8-40D6-9F38-6FC8C526D530}" dt="2021-09-21T15:00:30.894" v="5533" actId="1076"/>
        <pc:sldMkLst>
          <pc:docMk/>
          <pc:sldMk cId="3328383240" sldId="286"/>
        </pc:sldMkLst>
        <pc:spChg chg="add mod">
          <ac:chgData name="Clifford Gordon" userId="ad9a52451d991580" providerId="LiveId" clId="{7DD60F1F-ACE8-40D6-9F38-6FC8C526D530}" dt="2021-09-19T23:46:02.706" v="2297" actId="207"/>
          <ac:spMkLst>
            <pc:docMk/>
            <pc:sldMk cId="3328383240" sldId="286"/>
            <ac:spMk id="4" creationId="{C621F5C5-F84A-486D-8B2B-96E786770774}"/>
          </ac:spMkLst>
        </pc:spChg>
        <pc:picChg chg="add mod">
          <ac:chgData name="Clifford Gordon" userId="ad9a52451d991580" providerId="LiveId" clId="{7DD60F1F-ACE8-40D6-9F38-6FC8C526D530}" dt="2021-09-21T15:00:30.894" v="5533" actId="1076"/>
          <ac:picMkLst>
            <pc:docMk/>
            <pc:sldMk cId="3328383240" sldId="286"/>
            <ac:picMk id="3" creationId="{1BCDE4F1-4882-4235-8791-52581D302581}"/>
          </ac:picMkLst>
        </pc:picChg>
      </pc:sldChg>
      <pc:sldChg chg="addSp modSp new mod">
        <pc:chgData name="Clifford Gordon" userId="ad9a52451d991580" providerId="LiveId" clId="{7DD60F1F-ACE8-40D6-9F38-6FC8C526D530}" dt="2021-09-21T15:00:38.183" v="5534" actId="1076"/>
        <pc:sldMkLst>
          <pc:docMk/>
          <pc:sldMk cId="387189819" sldId="287"/>
        </pc:sldMkLst>
        <pc:spChg chg="add mod">
          <ac:chgData name="Clifford Gordon" userId="ad9a52451d991580" providerId="LiveId" clId="{7DD60F1F-ACE8-40D6-9F38-6FC8C526D530}" dt="2021-09-19T23:47:53.170" v="2335" actId="207"/>
          <ac:spMkLst>
            <pc:docMk/>
            <pc:sldMk cId="387189819" sldId="287"/>
            <ac:spMk id="4" creationId="{DDF59BDE-1F55-466F-B424-555C259AC284}"/>
          </ac:spMkLst>
        </pc:spChg>
        <pc:spChg chg="add mod">
          <ac:chgData name="Clifford Gordon" userId="ad9a52451d991580" providerId="LiveId" clId="{7DD60F1F-ACE8-40D6-9F38-6FC8C526D530}" dt="2021-09-19T23:48:45.807" v="2376" actId="207"/>
          <ac:spMkLst>
            <pc:docMk/>
            <pc:sldMk cId="387189819" sldId="287"/>
            <ac:spMk id="5" creationId="{E1AF8415-6110-44CC-B5F4-E0745B20474C}"/>
          </ac:spMkLst>
        </pc:spChg>
        <pc:picChg chg="add mod">
          <ac:chgData name="Clifford Gordon" userId="ad9a52451d991580" providerId="LiveId" clId="{7DD60F1F-ACE8-40D6-9F38-6FC8C526D530}" dt="2021-09-21T15:00:38.183" v="5534" actId="1076"/>
          <ac:picMkLst>
            <pc:docMk/>
            <pc:sldMk cId="387189819" sldId="287"/>
            <ac:picMk id="3" creationId="{17FF4728-E0A7-496C-B8D1-0D509219B19A}"/>
          </ac:picMkLst>
        </pc:picChg>
      </pc:sldChg>
      <pc:sldChg chg="addSp modSp new mod">
        <pc:chgData name="Clifford Gordon" userId="ad9a52451d991580" providerId="LiveId" clId="{7DD60F1F-ACE8-40D6-9F38-6FC8C526D530}" dt="2021-09-21T15:00:49.189" v="5535" actId="1076"/>
        <pc:sldMkLst>
          <pc:docMk/>
          <pc:sldMk cId="2190669966" sldId="288"/>
        </pc:sldMkLst>
        <pc:spChg chg="add mod">
          <ac:chgData name="Clifford Gordon" userId="ad9a52451d991580" providerId="LiveId" clId="{7DD60F1F-ACE8-40D6-9F38-6FC8C526D530}" dt="2021-09-19T23:50:33.354" v="2425" actId="207"/>
          <ac:spMkLst>
            <pc:docMk/>
            <pc:sldMk cId="2190669966" sldId="288"/>
            <ac:spMk id="4" creationId="{16EF295A-2ABD-4066-8CBA-F1F0C0E04D99}"/>
          </ac:spMkLst>
        </pc:spChg>
        <pc:picChg chg="add mod">
          <ac:chgData name="Clifford Gordon" userId="ad9a52451d991580" providerId="LiveId" clId="{7DD60F1F-ACE8-40D6-9F38-6FC8C526D530}" dt="2021-09-21T15:00:49.189" v="5535" actId="1076"/>
          <ac:picMkLst>
            <pc:docMk/>
            <pc:sldMk cId="2190669966" sldId="288"/>
            <ac:picMk id="3" creationId="{5A086C3E-50B9-4F1E-9830-EB401F8A1A4C}"/>
          </ac:picMkLst>
        </pc:picChg>
      </pc:sldChg>
      <pc:sldChg chg="addSp modSp new mod">
        <pc:chgData name="Clifford Gordon" userId="ad9a52451d991580" providerId="LiveId" clId="{7DD60F1F-ACE8-40D6-9F38-6FC8C526D530}" dt="2021-09-21T15:00:55.963" v="5536" actId="1076"/>
        <pc:sldMkLst>
          <pc:docMk/>
          <pc:sldMk cId="4022427190" sldId="289"/>
        </pc:sldMkLst>
        <pc:spChg chg="add mod">
          <ac:chgData name="Clifford Gordon" userId="ad9a52451d991580" providerId="LiveId" clId="{7DD60F1F-ACE8-40D6-9F38-6FC8C526D530}" dt="2021-09-19T23:51:27.785" v="2441" actId="207"/>
          <ac:spMkLst>
            <pc:docMk/>
            <pc:sldMk cId="4022427190" sldId="289"/>
            <ac:spMk id="4" creationId="{9F94766F-0221-4689-A0CB-FBF8B63E0642}"/>
          </ac:spMkLst>
        </pc:spChg>
        <pc:picChg chg="add mod">
          <ac:chgData name="Clifford Gordon" userId="ad9a52451d991580" providerId="LiveId" clId="{7DD60F1F-ACE8-40D6-9F38-6FC8C526D530}" dt="2021-09-21T15:00:55.963" v="5536" actId="1076"/>
          <ac:picMkLst>
            <pc:docMk/>
            <pc:sldMk cId="4022427190" sldId="289"/>
            <ac:picMk id="3" creationId="{624F833B-5229-4AF4-A42C-1434F6E0B91D}"/>
          </ac:picMkLst>
        </pc:picChg>
      </pc:sldChg>
      <pc:sldChg chg="addSp modSp new mod">
        <pc:chgData name="Clifford Gordon" userId="ad9a52451d991580" providerId="LiveId" clId="{7DD60F1F-ACE8-40D6-9F38-6FC8C526D530}" dt="2021-09-21T15:01:02.621" v="5537" actId="1076"/>
        <pc:sldMkLst>
          <pc:docMk/>
          <pc:sldMk cId="3560186540" sldId="290"/>
        </pc:sldMkLst>
        <pc:spChg chg="add mod">
          <ac:chgData name="Clifford Gordon" userId="ad9a52451d991580" providerId="LiveId" clId="{7DD60F1F-ACE8-40D6-9F38-6FC8C526D530}" dt="2021-09-19T23:52:55.513" v="2477" actId="207"/>
          <ac:spMkLst>
            <pc:docMk/>
            <pc:sldMk cId="3560186540" sldId="290"/>
            <ac:spMk id="4" creationId="{B93196C7-0CF3-46E8-8E7E-59E49B357BC9}"/>
          </ac:spMkLst>
        </pc:spChg>
        <pc:picChg chg="add mod">
          <ac:chgData name="Clifford Gordon" userId="ad9a52451d991580" providerId="LiveId" clId="{7DD60F1F-ACE8-40D6-9F38-6FC8C526D530}" dt="2021-09-21T15:01:02.621" v="5537" actId="1076"/>
          <ac:picMkLst>
            <pc:docMk/>
            <pc:sldMk cId="3560186540" sldId="290"/>
            <ac:picMk id="3" creationId="{F325DEA3-BC99-4D64-8E3D-EBBC5065A9BC}"/>
          </ac:picMkLst>
        </pc:picChg>
      </pc:sldChg>
      <pc:sldChg chg="addSp delSp modSp new mod">
        <pc:chgData name="Clifford Gordon" userId="ad9a52451d991580" providerId="LiveId" clId="{7DD60F1F-ACE8-40D6-9F38-6FC8C526D530}" dt="2021-09-21T14:59:15.104" v="5528" actId="1076"/>
        <pc:sldMkLst>
          <pc:docMk/>
          <pc:sldMk cId="508866519" sldId="291"/>
        </pc:sldMkLst>
        <pc:spChg chg="add mod">
          <ac:chgData name="Clifford Gordon" userId="ad9a52451d991580" providerId="LiveId" clId="{7DD60F1F-ACE8-40D6-9F38-6FC8C526D530}" dt="2021-09-21T14:59:15.104" v="5528" actId="1076"/>
          <ac:spMkLst>
            <pc:docMk/>
            <pc:sldMk cId="508866519" sldId="291"/>
            <ac:spMk id="6" creationId="{21182DC6-97EC-4DAF-BB64-417870CD9632}"/>
          </ac:spMkLst>
        </pc:spChg>
        <pc:spChg chg="add mod">
          <ac:chgData name="Clifford Gordon" userId="ad9a52451d991580" providerId="LiveId" clId="{7DD60F1F-ACE8-40D6-9F38-6FC8C526D530}" dt="2021-09-20T00:01:30.902" v="2636" actId="207"/>
          <ac:spMkLst>
            <pc:docMk/>
            <pc:sldMk cId="508866519" sldId="291"/>
            <ac:spMk id="7" creationId="{DA3CA873-552F-402D-86B1-E941419801D1}"/>
          </ac:spMkLst>
        </pc:spChg>
        <pc:picChg chg="add del mod">
          <ac:chgData name="Clifford Gordon" userId="ad9a52451d991580" providerId="LiveId" clId="{7DD60F1F-ACE8-40D6-9F38-6FC8C526D530}" dt="2021-09-21T14:58:57.902" v="5526" actId="21"/>
          <ac:picMkLst>
            <pc:docMk/>
            <pc:sldMk cId="508866519" sldId="291"/>
            <ac:picMk id="3" creationId="{A2AD8371-7C6F-405A-9E03-A1E3738A452F}"/>
          </ac:picMkLst>
        </pc:picChg>
        <pc:picChg chg="add mod">
          <ac:chgData name="Clifford Gordon" userId="ad9a52451d991580" providerId="LiveId" clId="{7DD60F1F-ACE8-40D6-9F38-6FC8C526D530}" dt="2021-09-21T14:59:04.567" v="5527" actId="1076"/>
          <ac:picMkLst>
            <pc:docMk/>
            <pc:sldMk cId="508866519" sldId="291"/>
            <ac:picMk id="5" creationId="{0EB1B8A1-8DCF-407D-89BF-D1602A30B658}"/>
          </ac:picMkLst>
        </pc:picChg>
      </pc:sldChg>
      <pc:sldChg chg="addSp modSp new mod">
        <pc:chgData name="Clifford Gordon" userId="ad9a52451d991580" providerId="LiveId" clId="{7DD60F1F-ACE8-40D6-9F38-6FC8C526D530}" dt="2021-09-21T14:57:45.519" v="5522" actId="1076"/>
        <pc:sldMkLst>
          <pc:docMk/>
          <pc:sldMk cId="1358268702" sldId="292"/>
        </pc:sldMkLst>
        <pc:spChg chg="add mod">
          <ac:chgData name="Clifford Gordon" userId="ad9a52451d991580" providerId="LiveId" clId="{7DD60F1F-ACE8-40D6-9F38-6FC8C526D530}" dt="2021-09-20T22:43:35.241" v="2696" actId="207"/>
          <ac:spMkLst>
            <pc:docMk/>
            <pc:sldMk cId="1358268702" sldId="292"/>
            <ac:spMk id="4" creationId="{D7AE6033-CDDC-455C-8AF7-CD32245B6C35}"/>
          </ac:spMkLst>
        </pc:spChg>
        <pc:picChg chg="add mod">
          <ac:chgData name="Clifford Gordon" userId="ad9a52451d991580" providerId="LiveId" clId="{7DD60F1F-ACE8-40D6-9F38-6FC8C526D530}" dt="2021-09-21T14:57:45.519" v="5522" actId="1076"/>
          <ac:picMkLst>
            <pc:docMk/>
            <pc:sldMk cId="1358268702" sldId="292"/>
            <ac:picMk id="3" creationId="{5350F447-43DA-465F-ACD2-AA69006A8763}"/>
          </ac:picMkLst>
        </pc:picChg>
      </pc:sldChg>
      <pc:sldChg chg="addSp modSp new mod">
        <pc:chgData name="Clifford Gordon" userId="ad9a52451d991580" providerId="LiveId" clId="{7DD60F1F-ACE8-40D6-9F38-6FC8C526D530}" dt="2021-09-20T22:44:29.941" v="2719" actId="207"/>
        <pc:sldMkLst>
          <pc:docMk/>
          <pc:sldMk cId="1043079472" sldId="293"/>
        </pc:sldMkLst>
        <pc:spChg chg="add mod">
          <ac:chgData name="Clifford Gordon" userId="ad9a52451d991580" providerId="LiveId" clId="{7DD60F1F-ACE8-40D6-9F38-6FC8C526D530}" dt="2021-09-20T22:44:29.941" v="2719" actId="207"/>
          <ac:spMkLst>
            <pc:docMk/>
            <pc:sldMk cId="1043079472" sldId="293"/>
            <ac:spMk id="4" creationId="{E8C246E3-E4DC-4340-8255-6C8EE02A3646}"/>
          </ac:spMkLst>
        </pc:spChg>
        <pc:picChg chg="add mod">
          <ac:chgData name="Clifford Gordon" userId="ad9a52451d991580" providerId="LiveId" clId="{7DD60F1F-ACE8-40D6-9F38-6FC8C526D530}" dt="2021-09-20T22:29:13.032" v="2644" actId="962"/>
          <ac:picMkLst>
            <pc:docMk/>
            <pc:sldMk cId="1043079472" sldId="293"/>
            <ac:picMk id="3" creationId="{6DBA04D6-66E7-45A2-B096-ADD8F8D39A78}"/>
          </ac:picMkLst>
        </pc:picChg>
      </pc:sldChg>
      <pc:sldChg chg="addSp modSp new del mod">
        <pc:chgData name="Clifford Gordon" userId="ad9a52451d991580" providerId="LiveId" clId="{7DD60F1F-ACE8-40D6-9F38-6FC8C526D530}" dt="2021-09-20T22:58:59.953" v="2761" actId="2696"/>
        <pc:sldMkLst>
          <pc:docMk/>
          <pc:sldMk cId="1198665273" sldId="294"/>
        </pc:sldMkLst>
        <pc:spChg chg="add mod">
          <ac:chgData name="Clifford Gordon" userId="ad9a52451d991580" providerId="LiveId" clId="{7DD60F1F-ACE8-40D6-9F38-6FC8C526D530}" dt="2021-09-20T22:45:49.968" v="2733" actId="14100"/>
          <ac:spMkLst>
            <pc:docMk/>
            <pc:sldMk cId="1198665273" sldId="294"/>
            <ac:spMk id="4" creationId="{CE80902A-569F-42D0-B0BF-93DFD6D2F58B}"/>
          </ac:spMkLst>
        </pc:spChg>
        <pc:spChg chg="add mod">
          <ac:chgData name="Clifford Gordon" userId="ad9a52451d991580" providerId="LiveId" clId="{7DD60F1F-ACE8-40D6-9F38-6FC8C526D530}" dt="2021-09-20T22:46:56.207" v="2760" actId="207"/>
          <ac:spMkLst>
            <pc:docMk/>
            <pc:sldMk cId="1198665273" sldId="294"/>
            <ac:spMk id="5" creationId="{8F23DDB2-055A-41B5-911E-8C60BEB52AEE}"/>
          </ac:spMkLst>
        </pc:spChg>
        <pc:picChg chg="add mod">
          <ac:chgData name="Clifford Gordon" userId="ad9a52451d991580" providerId="LiveId" clId="{7DD60F1F-ACE8-40D6-9F38-6FC8C526D530}" dt="2021-09-20T22:31:03.436" v="2648" actId="962"/>
          <ac:picMkLst>
            <pc:docMk/>
            <pc:sldMk cId="1198665273" sldId="294"/>
            <ac:picMk id="3" creationId="{91DB72EA-56EA-43D3-9665-38059B63E2A7}"/>
          </ac:picMkLst>
        </pc:picChg>
      </pc:sldChg>
      <pc:sldChg chg="addSp modSp new mod">
        <pc:chgData name="Clifford Gordon" userId="ad9a52451d991580" providerId="LiveId" clId="{7DD60F1F-ACE8-40D6-9F38-6FC8C526D530}" dt="2021-09-21T15:01:45.862" v="5542" actId="207"/>
        <pc:sldMkLst>
          <pc:docMk/>
          <pc:sldMk cId="953211394" sldId="295"/>
        </pc:sldMkLst>
        <pc:spChg chg="add mod">
          <ac:chgData name="Clifford Gordon" userId="ad9a52451d991580" providerId="LiveId" clId="{7DD60F1F-ACE8-40D6-9F38-6FC8C526D530}" dt="2021-09-20T23:11:11.990" v="3005" actId="14100"/>
          <ac:spMkLst>
            <pc:docMk/>
            <pc:sldMk cId="953211394" sldId="295"/>
            <ac:spMk id="4" creationId="{3882965A-FF15-4DC2-8426-44C0EE9D4BD3}"/>
          </ac:spMkLst>
        </pc:spChg>
        <pc:spChg chg="add mod">
          <ac:chgData name="Clifford Gordon" userId="ad9a52451d991580" providerId="LiveId" clId="{7DD60F1F-ACE8-40D6-9F38-6FC8C526D530}" dt="2021-09-21T15:01:45.862" v="5542" actId="207"/>
          <ac:spMkLst>
            <pc:docMk/>
            <pc:sldMk cId="953211394" sldId="295"/>
            <ac:spMk id="5" creationId="{4F9E2F4C-EE8F-43C2-9BCB-2F2203E26E76}"/>
          </ac:spMkLst>
        </pc:spChg>
        <pc:picChg chg="add mod">
          <ac:chgData name="Clifford Gordon" userId="ad9a52451d991580" providerId="LiveId" clId="{7DD60F1F-ACE8-40D6-9F38-6FC8C526D530}" dt="2021-09-21T15:01:39.202" v="5540" actId="1076"/>
          <ac:picMkLst>
            <pc:docMk/>
            <pc:sldMk cId="953211394" sldId="295"/>
            <ac:picMk id="3" creationId="{25C7084A-00CD-4534-B7BE-CAF04F5F8AF3}"/>
          </ac:picMkLst>
        </pc:picChg>
      </pc:sldChg>
      <pc:sldChg chg="addSp modSp new mod">
        <pc:chgData name="Clifford Gordon" userId="ad9a52451d991580" providerId="LiveId" clId="{7DD60F1F-ACE8-40D6-9F38-6FC8C526D530}" dt="2021-09-21T15:02:04.078" v="5543" actId="1076"/>
        <pc:sldMkLst>
          <pc:docMk/>
          <pc:sldMk cId="448114849" sldId="296"/>
        </pc:sldMkLst>
        <pc:spChg chg="add mod">
          <ac:chgData name="Clifford Gordon" userId="ad9a52451d991580" providerId="LiveId" clId="{7DD60F1F-ACE8-40D6-9F38-6FC8C526D530}" dt="2021-09-20T23:13:13.570" v="3059" actId="207"/>
          <ac:spMkLst>
            <pc:docMk/>
            <pc:sldMk cId="448114849" sldId="296"/>
            <ac:spMk id="4" creationId="{1085169F-BDA7-43FE-9EED-E73892AE9933}"/>
          </ac:spMkLst>
        </pc:spChg>
        <pc:picChg chg="add mod">
          <ac:chgData name="Clifford Gordon" userId="ad9a52451d991580" providerId="LiveId" clId="{7DD60F1F-ACE8-40D6-9F38-6FC8C526D530}" dt="2021-09-21T15:02:04.078" v="5543" actId="1076"/>
          <ac:picMkLst>
            <pc:docMk/>
            <pc:sldMk cId="448114849" sldId="296"/>
            <ac:picMk id="3" creationId="{157A31D0-04C1-4287-8D64-B1F697EF6265}"/>
          </ac:picMkLst>
        </pc:picChg>
      </pc:sldChg>
      <pc:sldChg chg="addSp modSp new del mod">
        <pc:chgData name="Clifford Gordon" userId="ad9a52451d991580" providerId="LiveId" clId="{7DD60F1F-ACE8-40D6-9F38-6FC8C526D530}" dt="2021-09-20T23:29:13.484" v="3135" actId="2696"/>
        <pc:sldMkLst>
          <pc:docMk/>
          <pc:sldMk cId="2399857827" sldId="297"/>
        </pc:sldMkLst>
        <pc:spChg chg="add mod">
          <ac:chgData name="Clifford Gordon" userId="ad9a52451d991580" providerId="LiveId" clId="{7DD60F1F-ACE8-40D6-9F38-6FC8C526D530}" dt="2021-09-20T23:15:03.825" v="3105" actId="207"/>
          <ac:spMkLst>
            <pc:docMk/>
            <pc:sldMk cId="2399857827" sldId="297"/>
            <ac:spMk id="4" creationId="{6268272F-A1BF-4156-B0A1-06C73F6C96EB}"/>
          </ac:spMkLst>
        </pc:spChg>
        <pc:spChg chg="add mod">
          <ac:chgData name="Clifford Gordon" userId="ad9a52451d991580" providerId="LiveId" clId="{7DD60F1F-ACE8-40D6-9F38-6FC8C526D530}" dt="2021-09-20T23:21:52.770" v="3133" actId="207"/>
          <ac:spMkLst>
            <pc:docMk/>
            <pc:sldMk cId="2399857827" sldId="297"/>
            <ac:spMk id="5" creationId="{04CC7FDD-4E35-4C11-B639-5D58E52F062A}"/>
          </ac:spMkLst>
        </pc:spChg>
        <pc:picChg chg="add mod">
          <ac:chgData name="Clifford Gordon" userId="ad9a52451d991580" providerId="LiveId" clId="{7DD60F1F-ACE8-40D6-9F38-6FC8C526D530}" dt="2021-09-20T22:33:52.336" v="2660" actId="962"/>
          <ac:picMkLst>
            <pc:docMk/>
            <pc:sldMk cId="2399857827" sldId="297"/>
            <ac:picMk id="3" creationId="{C1C88070-2168-4CFA-A257-625887CE5479}"/>
          </ac:picMkLst>
        </pc:picChg>
      </pc:sldChg>
      <pc:sldChg chg="addSp modSp new del mod">
        <pc:chgData name="Clifford Gordon" userId="ad9a52451d991580" providerId="LiveId" clId="{7DD60F1F-ACE8-40D6-9F38-6FC8C526D530}" dt="2021-09-20T23:28:13.972" v="3134" actId="2696"/>
        <pc:sldMkLst>
          <pc:docMk/>
          <pc:sldMk cId="1995496146" sldId="298"/>
        </pc:sldMkLst>
        <pc:picChg chg="add mod">
          <ac:chgData name="Clifford Gordon" userId="ad9a52451d991580" providerId="LiveId" clId="{7DD60F1F-ACE8-40D6-9F38-6FC8C526D530}" dt="2021-09-20T22:34:09.935" v="2664" actId="962"/>
          <ac:picMkLst>
            <pc:docMk/>
            <pc:sldMk cId="1995496146" sldId="298"/>
            <ac:picMk id="3" creationId="{4C0B214A-2156-454C-A470-1D7477183A73}"/>
          </ac:picMkLst>
        </pc:picChg>
      </pc:sldChg>
      <pc:sldChg chg="addSp modSp new mod">
        <pc:chgData name="Clifford Gordon" userId="ad9a52451d991580" providerId="LiveId" clId="{7DD60F1F-ACE8-40D6-9F38-6FC8C526D530}" dt="2021-09-21T15:10:03.456" v="5563" actId="1076"/>
        <pc:sldMkLst>
          <pc:docMk/>
          <pc:sldMk cId="1536790740" sldId="299"/>
        </pc:sldMkLst>
        <pc:spChg chg="add mod">
          <ac:chgData name="Clifford Gordon" userId="ad9a52451d991580" providerId="LiveId" clId="{7DD60F1F-ACE8-40D6-9F38-6FC8C526D530}" dt="2021-09-20T23:43:49.030" v="3508" actId="1076"/>
          <ac:spMkLst>
            <pc:docMk/>
            <pc:sldMk cId="1536790740" sldId="299"/>
            <ac:spMk id="4" creationId="{360246C6-0DA3-406E-8228-65AF0C1B2C11}"/>
          </ac:spMkLst>
        </pc:spChg>
        <pc:spChg chg="add mod">
          <ac:chgData name="Clifford Gordon" userId="ad9a52451d991580" providerId="LiveId" clId="{7DD60F1F-ACE8-40D6-9F38-6FC8C526D530}" dt="2021-09-21T12:52:25.562" v="4086" actId="14100"/>
          <ac:spMkLst>
            <pc:docMk/>
            <pc:sldMk cId="1536790740" sldId="299"/>
            <ac:spMk id="5" creationId="{7C077D93-2418-439F-BF3D-640C438179D6}"/>
          </ac:spMkLst>
        </pc:spChg>
        <pc:picChg chg="add mod">
          <ac:chgData name="Clifford Gordon" userId="ad9a52451d991580" providerId="LiveId" clId="{7DD60F1F-ACE8-40D6-9F38-6FC8C526D530}" dt="2021-09-21T15:10:03.456" v="5563" actId="1076"/>
          <ac:picMkLst>
            <pc:docMk/>
            <pc:sldMk cId="1536790740" sldId="299"/>
            <ac:picMk id="3" creationId="{CD34E462-5A79-44F3-9850-D4B6B29DA656}"/>
          </ac:picMkLst>
        </pc:picChg>
      </pc:sldChg>
      <pc:sldChg chg="addSp modSp new mod chgLayout">
        <pc:chgData name="Clifford Gordon" userId="ad9a52451d991580" providerId="LiveId" clId="{7DD60F1F-ACE8-40D6-9F38-6FC8C526D530}" dt="2021-09-21T15:10:12.809" v="5564" actId="1076"/>
        <pc:sldMkLst>
          <pc:docMk/>
          <pc:sldMk cId="1047770915" sldId="300"/>
        </pc:sldMkLst>
        <pc:spChg chg="add mod">
          <ac:chgData name="Clifford Gordon" userId="ad9a52451d991580" providerId="LiveId" clId="{7DD60F1F-ACE8-40D6-9F38-6FC8C526D530}" dt="2021-09-20T23:47:06.778" v="3535" actId="207"/>
          <ac:spMkLst>
            <pc:docMk/>
            <pc:sldMk cId="1047770915" sldId="300"/>
            <ac:spMk id="4" creationId="{8A94DDDC-885B-4141-9336-72D01522B47F}"/>
          </ac:spMkLst>
        </pc:spChg>
        <pc:picChg chg="add mod">
          <ac:chgData name="Clifford Gordon" userId="ad9a52451d991580" providerId="LiveId" clId="{7DD60F1F-ACE8-40D6-9F38-6FC8C526D530}" dt="2021-09-21T15:10:12.809" v="5564" actId="1076"/>
          <ac:picMkLst>
            <pc:docMk/>
            <pc:sldMk cId="1047770915" sldId="300"/>
            <ac:picMk id="3" creationId="{F1AC6E0E-68A8-44C1-9132-80F4206F2AF5}"/>
          </ac:picMkLst>
        </pc:picChg>
      </pc:sldChg>
      <pc:sldChg chg="addSp delSp modSp new mod ord">
        <pc:chgData name="Clifford Gordon" userId="ad9a52451d991580" providerId="LiveId" clId="{7DD60F1F-ACE8-40D6-9F38-6FC8C526D530}" dt="2021-09-21T15:01:19.247" v="5538" actId="1076"/>
        <pc:sldMkLst>
          <pc:docMk/>
          <pc:sldMk cId="1403305692" sldId="301"/>
        </pc:sldMkLst>
        <pc:spChg chg="add del mod">
          <ac:chgData name="Clifford Gordon" userId="ad9a52451d991580" providerId="LiveId" clId="{7DD60F1F-ACE8-40D6-9F38-6FC8C526D530}" dt="2021-09-20T23:07:47.891" v="2918"/>
          <ac:spMkLst>
            <pc:docMk/>
            <pc:sldMk cId="1403305692" sldId="301"/>
            <ac:spMk id="4" creationId="{31F3BF82-C145-45B1-9F66-8DF9F6BCC9F0}"/>
          </ac:spMkLst>
        </pc:spChg>
        <pc:spChg chg="add mod">
          <ac:chgData name="Clifford Gordon" userId="ad9a52451d991580" providerId="LiveId" clId="{7DD60F1F-ACE8-40D6-9F38-6FC8C526D530}" dt="2021-09-21T12:46:03.905" v="3965" actId="20577"/>
          <ac:spMkLst>
            <pc:docMk/>
            <pc:sldMk cId="1403305692" sldId="301"/>
            <ac:spMk id="5" creationId="{BC21B080-8685-4CBC-B37E-A1B47B855BD3}"/>
          </ac:spMkLst>
        </pc:spChg>
        <pc:spChg chg="add mod">
          <ac:chgData name="Clifford Gordon" userId="ad9a52451d991580" providerId="LiveId" clId="{7DD60F1F-ACE8-40D6-9F38-6FC8C526D530}" dt="2021-09-21T12:46:12.135" v="3972" actId="20577"/>
          <ac:spMkLst>
            <pc:docMk/>
            <pc:sldMk cId="1403305692" sldId="301"/>
            <ac:spMk id="6" creationId="{2C54C995-80B1-4622-8B5A-1A4D5374B2F4}"/>
          </ac:spMkLst>
        </pc:spChg>
        <pc:spChg chg="add mod">
          <ac:chgData name="Clifford Gordon" userId="ad9a52451d991580" providerId="LiveId" clId="{7DD60F1F-ACE8-40D6-9F38-6FC8C526D530}" dt="2021-09-21T12:46:20.255" v="3979" actId="20577"/>
          <ac:spMkLst>
            <pc:docMk/>
            <pc:sldMk cId="1403305692" sldId="301"/>
            <ac:spMk id="7" creationId="{ECCAF677-C21C-4797-B47B-2296E5715D52}"/>
          </ac:spMkLst>
        </pc:spChg>
        <pc:spChg chg="add mod">
          <ac:chgData name="Clifford Gordon" userId="ad9a52451d991580" providerId="LiveId" clId="{7DD60F1F-ACE8-40D6-9F38-6FC8C526D530}" dt="2021-09-21T12:46:35.919" v="3988" actId="20577"/>
          <ac:spMkLst>
            <pc:docMk/>
            <pc:sldMk cId="1403305692" sldId="301"/>
            <ac:spMk id="8" creationId="{10BCD67B-B101-43D5-B5E7-3956D7D5BA8A}"/>
          </ac:spMkLst>
        </pc:spChg>
        <pc:picChg chg="add mod">
          <ac:chgData name="Clifford Gordon" userId="ad9a52451d991580" providerId="LiveId" clId="{7DD60F1F-ACE8-40D6-9F38-6FC8C526D530}" dt="2021-09-21T15:01:19.247" v="5538" actId="1076"/>
          <ac:picMkLst>
            <pc:docMk/>
            <pc:sldMk cId="1403305692" sldId="301"/>
            <ac:picMk id="3" creationId="{E3F07785-4436-4BDA-8599-5F6751B198B1}"/>
          </ac:picMkLst>
        </pc:picChg>
      </pc:sldChg>
      <pc:sldChg chg="addSp modSp new mod ord">
        <pc:chgData name="Clifford Gordon" userId="ad9a52451d991580" providerId="LiveId" clId="{7DD60F1F-ACE8-40D6-9F38-6FC8C526D530}" dt="2021-09-21T15:01:31.933" v="5539" actId="1076"/>
        <pc:sldMkLst>
          <pc:docMk/>
          <pc:sldMk cId="194406646" sldId="302"/>
        </pc:sldMkLst>
        <pc:spChg chg="add mod">
          <ac:chgData name="Clifford Gordon" userId="ad9a52451d991580" providerId="LiveId" clId="{7DD60F1F-ACE8-40D6-9F38-6FC8C526D530}" dt="2021-09-20T23:09:07.285" v="2941" actId="14100"/>
          <ac:spMkLst>
            <pc:docMk/>
            <pc:sldMk cId="194406646" sldId="302"/>
            <ac:spMk id="4" creationId="{A607EE20-41C9-4D6E-AE3F-C8044C7C6CD7}"/>
          </ac:spMkLst>
        </pc:spChg>
        <pc:spChg chg="add mod">
          <ac:chgData name="Clifford Gordon" userId="ad9a52451d991580" providerId="LiveId" clId="{7DD60F1F-ACE8-40D6-9F38-6FC8C526D530}" dt="2021-09-20T23:10:01.450" v="2986" actId="207"/>
          <ac:spMkLst>
            <pc:docMk/>
            <pc:sldMk cId="194406646" sldId="302"/>
            <ac:spMk id="5" creationId="{3A75DDE7-DE2F-4F60-B2D9-24EFF8FF9B36}"/>
          </ac:spMkLst>
        </pc:spChg>
        <pc:picChg chg="add mod">
          <ac:chgData name="Clifford Gordon" userId="ad9a52451d991580" providerId="LiveId" clId="{7DD60F1F-ACE8-40D6-9F38-6FC8C526D530}" dt="2021-09-21T15:01:31.933" v="5539" actId="1076"/>
          <ac:picMkLst>
            <pc:docMk/>
            <pc:sldMk cId="194406646" sldId="302"/>
            <ac:picMk id="3" creationId="{34D8154D-EEFD-46B4-AD72-F1D13F07DC12}"/>
          </ac:picMkLst>
        </pc:picChg>
      </pc:sldChg>
      <pc:sldChg chg="addSp delSp modSp new mod">
        <pc:chgData name="Clifford Gordon" userId="ad9a52451d991580" providerId="LiveId" clId="{7DD60F1F-ACE8-40D6-9F38-6FC8C526D530}" dt="2021-09-21T15:09:17.230" v="5560" actId="1076"/>
        <pc:sldMkLst>
          <pc:docMk/>
          <pc:sldMk cId="928920132" sldId="303"/>
        </pc:sldMkLst>
        <pc:spChg chg="add del mod">
          <ac:chgData name="Clifford Gordon" userId="ad9a52451d991580" providerId="LiveId" clId="{7DD60F1F-ACE8-40D6-9F38-6FC8C526D530}" dt="2021-09-21T15:09:01.075" v="5557" actId="21"/>
          <ac:spMkLst>
            <pc:docMk/>
            <pc:sldMk cId="928920132" sldId="303"/>
            <ac:spMk id="6" creationId="{D2C2F937-A38A-45F6-99D1-A7FE30E91A96}"/>
          </ac:spMkLst>
        </pc:spChg>
        <pc:spChg chg="add mod">
          <ac:chgData name="Clifford Gordon" userId="ad9a52451d991580" providerId="LiveId" clId="{7DD60F1F-ACE8-40D6-9F38-6FC8C526D530}" dt="2021-09-21T15:09:17.230" v="5560" actId="1076"/>
          <ac:spMkLst>
            <pc:docMk/>
            <pc:sldMk cId="928920132" sldId="303"/>
            <ac:spMk id="10" creationId="{AF0D83E5-087C-4355-A73E-669A5ED0C2D8}"/>
          </ac:spMkLst>
        </pc:spChg>
        <pc:picChg chg="add del mod">
          <ac:chgData name="Clifford Gordon" userId="ad9a52451d991580" providerId="LiveId" clId="{7DD60F1F-ACE8-40D6-9F38-6FC8C526D530}" dt="2021-09-21T15:08:17.478" v="5552" actId="21"/>
          <ac:picMkLst>
            <pc:docMk/>
            <pc:sldMk cId="928920132" sldId="303"/>
            <ac:picMk id="3" creationId="{F72A86C0-9961-42DA-AE2B-96E11ECEF9AE}"/>
          </ac:picMkLst>
        </pc:picChg>
        <pc:picChg chg="add del mod">
          <ac:chgData name="Clifford Gordon" userId="ad9a52451d991580" providerId="LiveId" clId="{7DD60F1F-ACE8-40D6-9F38-6FC8C526D530}" dt="2021-09-21T15:02:52.516" v="5545" actId="21"/>
          <ac:picMkLst>
            <pc:docMk/>
            <pc:sldMk cId="928920132" sldId="303"/>
            <ac:picMk id="5" creationId="{B6FB71C8-3AEC-4F02-BC8B-B62A2DAE58CF}"/>
          </ac:picMkLst>
        </pc:picChg>
        <pc:picChg chg="add del mod">
          <ac:chgData name="Clifford Gordon" userId="ad9a52451d991580" providerId="LiveId" clId="{7DD60F1F-ACE8-40D6-9F38-6FC8C526D530}" dt="2021-09-21T15:04:53.956" v="5551" actId="21"/>
          <ac:picMkLst>
            <pc:docMk/>
            <pc:sldMk cId="928920132" sldId="303"/>
            <ac:picMk id="7" creationId="{5439CA98-BE95-4C32-B913-932B5EA6676C}"/>
          </ac:picMkLst>
        </pc:picChg>
        <pc:picChg chg="add mod">
          <ac:chgData name="Clifford Gordon" userId="ad9a52451d991580" providerId="LiveId" clId="{7DD60F1F-ACE8-40D6-9F38-6FC8C526D530}" dt="2021-09-21T15:09:03.787" v="5558" actId="1076"/>
          <ac:picMkLst>
            <pc:docMk/>
            <pc:sldMk cId="928920132" sldId="303"/>
            <ac:picMk id="9" creationId="{BD9AA9DF-4333-4F6F-8039-BB5D1AD7F94F}"/>
          </ac:picMkLst>
        </pc:picChg>
      </pc:sldChg>
      <pc:sldChg chg="addSp modSp new mod">
        <pc:chgData name="Clifford Gordon" userId="ad9a52451d991580" providerId="LiveId" clId="{7DD60F1F-ACE8-40D6-9F38-6FC8C526D530}" dt="2021-09-21T15:09:49.127" v="5562" actId="1076"/>
        <pc:sldMkLst>
          <pc:docMk/>
          <pc:sldMk cId="875760435" sldId="304"/>
        </pc:sldMkLst>
        <pc:spChg chg="add mod">
          <ac:chgData name="Clifford Gordon" userId="ad9a52451d991580" providerId="LiveId" clId="{7DD60F1F-ACE8-40D6-9F38-6FC8C526D530}" dt="2021-09-20T23:39:34.727" v="3415" actId="207"/>
          <ac:spMkLst>
            <pc:docMk/>
            <pc:sldMk cId="875760435" sldId="304"/>
            <ac:spMk id="4" creationId="{690F0FF8-13C9-44CF-83E2-3E93E2367AA3}"/>
          </ac:spMkLst>
        </pc:spChg>
        <pc:spChg chg="add mod">
          <ac:chgData name="Clifford Gordon" userId="ad9a52451d991580" providerId="LiveId" clId="{7DD60F1F-ACE8-40D6-9F38-6FC8C526D530}" dt="2021-09-21T12:50:14.980" v="4050" actId="1076"/>
          <ac:spMkLst>
            <pc:docMk/>
            <pc:sldMk cId="875760435" sldId="304"/>
            <ac:spMk id="5" creationId="{4425B2C0-3940-4B5D-94A7-BD82C5238CBC}"/>
          </ac:spMkLst>
        </pc:spChg>
        <pc:spChg chg="add mod">
          <ac:chgData name="Clifford Gordon" userId="ad9a52451d991580" providerId="LiveId" clId="{7DD60F1F-ACE8-40D6-9F38-6FC8C526D530}" dt="2021-09-21T12:50:06.688" v="4049" actId="14100"/>
          <ac:spMkLst>
            <pc:docMk/>
            <pc:sldMk cId="875760435" sldId="304"/>
            <ac:spMk id="6" creationId="{F7736A8E-1107-46A8-A086-488ECF3BF6B3}"/>
          </ac:spMkLst>
        </pc:spChg>
        <pc:picChg chg="add mod">
          <ac:chgData name="Clifford Gordon" userId="ad9a52451d991580" providerId="LiveId" clId="{7DD60F1F-ACE8-40D6-9F38-6FC8C526D530}" dt="2021-09-21T15:09:49.127" v="5562" actId="1076"/>
          <ac:picMkLst>
            <pc:docMk/>
            <pc:sldMk cId="875760435" sldId="304"/>
            <ac:picMk id="3" creationId="{9AFED5CD-1EDD-41F4-9B0B-53A6DC83D18A}"/>
          </ac:picMkLst>
        </pc:picChg>
      </pc:sldChg>
      <pc:sldChg chg="addSp modSp new mod">
        <pc:chgData name="Clifford Gordon" userId="ad9a52451d991580" providerId="LiveId" clId="{7DD60F1F-ACE8-40D6-9F38-6FC8C526D530}" dt="2021-09-21T12:44:30.877" v="3958" actId="1076"/>
        <pc:sldMkLst>
          <pc:docMk/>
          <pc:sldMk cId="3711554069" sldId="305"/>
        </pc:sldMkLst>
        <pc:spChg chg="add mod">
          <ac:chgData name="Clifford Gordon" userId="ad9a52451d991580" providerId="LiveId" clId="{7DD60F1F-ACE8-40D6-9F38-6FC8C526D530}" dt="2021-09-20T23:33:42.494" v="3176" actId="207"/>
          <ac:spMkLst>
            <pc:docMk/>
            <pc:sldMk cId="3711554069" sldId="305"/>
            <ac:spMk id="4" creationId="{8049F7EB-F468-4E13-A0CB-6242A35E899B}"/>
          </ac:spMkLst>
        </pc:spChg>
        <pc:spChg chg="add mod">
          <ac:chgData name="Clifford Gordon" userId="ad9a52451d991580" providerId="LiveId" clId="{7DD60F1F-ACE8-40D6-9F38-6FC8C526D530}" dt="2021-09-21T12:44:22.827" v="3957" actId="1076"/>
          <ac:spMkLst>
            <pc:docMk/>
            <pc:sldMk cId="3711554069" sldId="305"/>
            <ac:spMk id="5" creationId="{9F153379-8923-4BDA-BF2A-3E9E9B62E760}"/>
          </ac:spMkLst>
        </pc:spChg>
        <pc:spChg chg="add mod">
          <ac:chgData name="Clifford Gordon" userId="ad9a52451d991580" providerId="LiveId" clId="{7DD60F1F-ACE8-40D6-9F38-6FC8C526D530}" dt="2021-09-21T12:44:30.877" v="3958" actId="1076"/>
          <ac:spMkLst>
            <pc:docMk/>
            <pc:sldMk cId="3711554069" sldId="305"/>
            <ac:spMk id="6" creationId="{DD125D0C-43C9-4024-A424-0BB72D6FA8C0}"/>
          </ac:spMkLst>
        </pc:spChg>
        <pc:spChg chg="add mod">
          <ac:chgData name="Clifford Gordon" userId="ad9a52451d991580" providerId="LiveId" clId="{7DD60F1F-ACE8-40D6-9F38-6FC8C526D530}" dt="2021-09-21T12:44:11.760" v="3956" actId="1076"/>
          <ac:spMkLst>
            <pc:docMk/>
            <pc:sldMk cId="3711554069" sldId="305"/>
            <ac:spMk id="7" creationId="{42610B57-8890-48D6-AAA3-6B3D0514E3B6}"/>
          </ac:spMkLst>
        </pc:spChg>
        <pc:picChg chg="add mod">
          <ac:chgData name="Clifford Gordon" userId="ad9a52451d991580" providerId="LiveId" clId="{7DD60F1F-ACE8-40D6-9F38-6FC8C526D530}" dt="2021-09-21T12:43:56.685" v="3955" actId="1076"/>
          <ac:picMkLst>
            <pc:docMk/>
            <pc:sldMk cId="3711554069" sldId="305"/>
            <ac:picMk id="3" creationId="{584B1CB2-0FEB-48C7-9116-B051F023E811}"/>
          </ac:picMkLst>
        </pc:picChg>
      </pc:sldChg>
      <pc:sldChg chg="addSp delSp modSp new mod">
        <pc:chgData name="Clifford Gordon" userId="ad9a52451d991580" providerId="LiveId" clId="{7DD60F1F-ACE8-40D6-9F38-6FC8C526D530}" dt="2021-09-21T15:10:26.675" v="5565" actId="1076"/>
        <pc:sldMkLst>
          <pc:docMk/>
          <pc:sldMk cId="28191608" sldId="306"/>
        </pc:sldMkLst>
        <pc:spChg chg="add del mod">
          <ac:chgData name="Clifford Gordon" userId="ad9a52451d991580" providerId="LiveId" clId="{7DD60F1F-ACE8-40D6-9F38-6FC8C526D530}" dt="2021-09-20T23:57:41.043" v="3590"/>
          <ac:spMkLst>
            <pc:docMk/>
            <pc:sldMk cId="28191608" sldId="306"/>
            <ac:spMk id="4" creationId="{F266622E-22CF-4D2E-A622-0A74A3F8269E}"/>
          </ac:spMkLst>
        </pc:spChg>
        <pc:spChg chg="add del mod">
          <ac:chgData name="Clifford Gordon" userId="ad9a52451d991580" providerId="LiveId" clId="{7DD60F1F-ACE8-40D6-9F38-6FC8C526D530}" dt="2021-09-20T23:57:41.044" v="3592"/>
          <ac:spMkLst>
            <pc:docMk/>
            <pc:sldMk cId="28191608" sldId="306"/>
            <ac:spMk id="5" creationId="{C3B9ACEA-3744-4B45-83EE-EB9063AB47D3}"/>
          </ac:spMkLst>
        </pc:spChg>
        <pc:spChg chg="add mod">
          <ac:chgData name="Clifford Gordon" userId="ad9a52451d991580" providerId="LiveId" clId="{7DD60F1F-ACE8-40D6-9F38-6FC8C526D530}" dt="2021-09-20T23:57:30.139" v="3588" actId="207"/>
          <ac:spMkLst>
            <pc:docMk/>
            <pc:sldMk cId="28191608" sldId="306"/>
            <ac:spMk id="6" creationId="{BBD32CB2-97D2-498F-B54E-7D7739149BD1}"/>
          </ac:spMkLst>
        </pc:spChg>
        <pc:picChg chg="add mod">
          <ac:chgData name="Clifford Gordon" userId="ad9a52451d991580" providerId="LiveId" clId="{7DD60F1F-ACE8-40D6-9F38-6FC8C526D530}" dt="2021-09-21T15:10:26.675" v="5565" actId="1076"/>
          <ac:picMkLst>
            <pc:docMk/>
            <pc:sldMk cId="28191608" sldId="306"/>
            <ac:picMk id="3" creationId="{19150618-A03C-47F9-9C80-2EFD6307A841}"/>
          </ac:picMkLst>
        </pc:picChg>
      </pc:sldChg>
      <pc:sldChg chg="addSp modSp new mod">
        <pc:chgData name="Clifford Gordon" userId="ad9a52451d991580" providerId="LiveId" clId="{7DD60F1F-ACE8-40D6-9F38-6FC8C526D530}" dt="2021-09-21T15:11:11.256" v="5567" actId="1076"/>
        <pc:sldMkLst>
          <pc:docMk/>
          <pc:sldMk cId="3306624304" sldId="307"/>
        </pc:sldMkLst>
        <pc:spChg chg="add mod">
          <ac:chgData name="Clifford Gordon" userId="ad9a52451d991580" providerId="LiveId" clId="{7DD60F1F-ACE8-40D6-9F38-6FC8C526D530}" dt="2021-09-21T15:10:51.948" v="5566" actId="1076"/>
          <ac:spMkLst>
            <pc:docMk/>
            <pc:sldMk cId="3306624304" sldId="307"/>
            <ac:spMk id="4" creationId="{ECC5891C-BB07-4AF6-813B-8D283613F9CB}"/>
          </ac:spMkLst>
        </pc:spChg>
        <pc:spChg chg="add mod">
          <ac:chgData name="Clifford Gordon" userId="ad9a52451d991580" providerId="LiveId" clId="{7DD60F1F-ACE8-40D6-9F38-6FC8C526D530}" dt="2021-09-21T12:59:54.948" v="4218" actId="14100"/>
          <ac:spMkLst>
            <pc:docMk/>
            <pc:sldMk cId="3306624304" sldId="307"/>
            <ac:spMk id="5" creationId="{B771DB87-2124-4799-91E9-FDB73F7DECFE}"/>
          </ac:spMkLst>
        </pc:spChg>
        <pc:spChg chg="add mod">
          <ac:chgData name="Clifford Gordon" userId="ad9a52451d991580" providerId="LiveId" clId="{7DD60F1F-ACE8-40D6-9F38-6FC8C526D530}" dt="2021-09-21T15:11:11.256" v="5567" actId="1076"/>
          <ac:spMkLst>
            <pc:docMk/>
            <pc:sldMk cId="3306624304" sldId="307"/>
            <ac:spMk id="6" creationId="{2A8B2D78-5508-4A8C-873A-EFE662A68103}"/>
          </ac:spMkLst>
        </pc:spChg>
        <pc:picChg chg="add mod">
          <ac:chgData name="Clifford Gordon" userId="ad9a52451d991580" providerId="LiveId" clId="{7DD60F1F-ACE8-40D6-9F38-6FC8C526D530}" dt="2021-09-21T14:57:20.529" v="5521" actId="1076"/>
          <ac:picMkLst>
            <pc:docMk/>
            <pc:sldMk cId="3306624304" sldId="307"/>
            <ac:picMk id="3" creationId="{4D83DCA3-EACB-435C-A00E-59B93C101930}"/>
          </ac:picMkLst>
        </pc:picChg>
      </pc:sldChg>
      <pc:sldChg chg="addSp delSp modSp new mod">
        <pc:chgData name="Clifford Gordon" userId="ad9a52451d991580" providerId="LiveId" clId="{7DD60F1F-ACE8-40D6-9F38-6FC8C526D530}" dt="2021-09-21T15:12:09.242" v="5570" actId="1076"/>
        <pc:sldMkLst>
          <pc:docMk/>
          <pc:sldMk cId="1354168013" sldId="308"/>
        </pc:sldMkLst>
        <pc:spChg chg="add mod">
          <ac:chgData name="Clifford Gordon" userId="ad9a52451d991580" providerId="LiveId" clId="{7DD60F1F-ACE8-40D6-9F38-6FC8C526D530}" dt="2021-09-21T15:12:09.242" v="5570" actId="1076"/>
          <ac:spMkLst>
            <pc:docMk/>
            <pc:sldMk cId="1354168013" sldId="308"/>
            <ac:spMk id="4" creationId="{94F33BCD-F2BB-4944-B1A0-F0B64D93D830}"/>
          </ac:spMkLst>
        </pc:spChg>
        <pc:spChg chg="add mod">
          <ac:chgData name="Clifford Gordon" userId="ad9a52451d991580" providerId="LiveId" clId="{7DD60F1F-ACE8-40D6-9F38-6FC8C526D530}" dt="2021-09-21T12:53:54.397" v="4090" actId="1076"/>
          <ac:spMkLst>
            <pc:docMk/>
            <pc:sldMk cId="1354168013" sldId="308"/>
            <ac:spMk id="5" creationId="{233B2278-EAFE-449A-A320-80C1932AA751}"/>
          </ac:spMkLst>
        </pc:spChg>
        <pc:spChg chg="add mod">
          <ac:chgData name="Clifford Gordon" userId="ad9a52451d991580" providerId="LiveId" clId="{7DD60F1F-ACE8-40D6-9F38-6FC8C526D530}" dt="2021-09-21T15:11:56.890" v="5569" actId="1076"/>
          <ac:spMkLst>
            <pc:docMk/>
            <pc:sldMk cId="1354168013" sldId="308"/>
            <ac:spMk id="6" creationId="{AFFE59F3-F1EB-42C6-BD5C-3B27C497F5BC}"/>
          </ac:spMkLst>
        </pc:spChg>
        <pc:spChg chg="add del mod">
          <ac:chgData name="Clifford Gordon" userId="ad9a52451d991580" providerId="LiveId" clId="{7DD60F1F-ACE8-40D6-9F38-6FC8C526D530}" dt="2021-09-21T13:03:38.984" v="4291"/>
          <ac:spMkLst>
            <pc:docMk/>
            <pc:sldMk cId="1354168013" sldId="308"/>
            <ac:spMk id="7" creationId="{FB0764F7-E356-4FD2-B980-87E8DE25A026}"/>
          </ac:spMkLst>
        </pc:spChg>
        <pc:spChg chg="add del mod">
          <ac:chgData name="Clifford Gordon" userId="ad9a52451d991580" providerId="LiveId" clId="{7DD60F1F-ACE8-40D6-9F38-6FC8C526D530}" dt="2021-09-21T13:03:38.984" v="4293"/>
          <ac:spMkLst>
            <pc:docMk/>
            <pc:sldMk cId="1354168013" sldId="308"/>
            <ac:spMk id="8" creationId="{73BB8A05-7676-448E-9627-870B367D3CA1}"/>
          </ac:spMkLst>
        </pc:spChg>
        <pc:picChg chg="add mod">
          <ac:chgData name="Clifford Gordon" userId="ad9a52451d991580" providerId="LiveId" clId="{7DD60F1F-ACE8-40D6-9F38-6FC8C526D530}" dt="2021-09-21T14:57:11.851" v="5520" actId="1076"/>
          <ac:picMkLst>
            <pc:docMk/>
            <pc:sldMk cId="1354168013" sldId="308"/>
            <ac:picMk id="3" creationId="{95CFF084-612A-463D-AD02-AE1DC11F6617}"/>
          </ac:picMkLst>
        </pc:picChg>
      </pc:sldChg>
      <pc:sldChg chg="addSp modSp new mod">
        <pc:chgData name="Clifford Gordon" userId="ad9a52451d991580" providerId="LiveId" clId="{7DD60F1F-ACE8-40D6-9F38-6FC8C526D530}" dt="2021-09-21T15:12:19.235" v="5571" actId="1076"/>
        <pc:sldMkLst>
          <pc:docMk/>
          <pc:sldMk cId="3074002150" sldId="309"/>
        </pc:sldMkLst>
        <pc:spChg chg="add mod">
          <ac:chgData name="Clifford Gordon" userId="ad9a52451d991580" providerId="LiveId" clId="{7DD60F1F-ACE8-40D6-9F38-6FC8C526D530}" dt="2021-09-21T00:17:59.445" v="3754" actId="14100"/>
          <ac:spMkLst>
            <pc:docMk/>
            <pc:sldMk cId="3074002150" sldId="309"/>
            <ac:spMk id="4" creationId="{BB31F3DB-E0AC-4504-B83B-08AF2EF0FF5E}"/>
          </ac:spMkLst>
        </pc:spChg>
        <pc:picChg chg="add mod">
          <ac:chgData name="Clifford Gordon" userId="ad9a52451d991580" providerId="LiveId" clId="{7DD60F1F-ACE8-40D6-9F38-6FC8C526D530}" dt="2021-09-21T15:12:19.235" v="5571" actId="1076"/>
          <ac:picMkLst>
            <pc:docMk/>
            <pc:sldMk cId="3074002150" sldId="309"/>
            <ac:picMk id="3" creationId="{34513C69-0982-4E94-B632-3BB96B03E386}"/>
          </ac:picMkLst>
        </pc:picChg>
      </pc:sldChg>
      <pc:sldChg chg="addSp modSp new mod">
        <pc:chgData name="Clifford Gordon" userId="ad9a52451d991580" providerId="LiveId" clId="{7DD60F1F-ACE8-40D6-9F38-6FC8C526D530}" dt="2021-09-21T15:12:45.630" v="5573" actId="1076"/>
        <pc:sldMkLst>
          <pc:docMk/>
          <pc:sldMk cId="2797489382" sldId="310"/>
        </pc:sldMkLst>
        <pc:spChg chg="add mod">
          <ac:chgData name="Clifford Gordon" userId="ad9a52451d991580" providerId="LiveId" clId="{7DD60F1F-ACE8-40D6-9F38-6FC8C526D530}" dt="2021-09-21T15:12:45.630" v="5573" actId="1076"/>
          <ac:spMkLst>
            <pc:docMk/>
            <pc:sldMk cId="2797489382" sldId="310"/>
            <ac:spMk id="4" creationId="{93842314-1D8E-43D8-8FB5-0EACE5BD619B}"/>
          </ac:spMkLst>
        </pc:spChg>
        <pc:picChg chg="add mod">
          <ac:chgData name="Clifford Gordon" userId="ad9a52451d991580" providerId="LiveId" clId="{7DD60F1F-ACE8-40D6-9F38-6FC8C526D530}" dt="2021-09-21T15:12:27.071" v="5572" actId="1076"/>
          <ac:picMkLst>
            <pc:docMk/>
            <pc:sldMk cId="2797489382" sldId="310"/>
            <ac:picMk id="3" creationId="{2DD49D72-79F6-48F9-A0FA-2C2A63D07049}"/>
          </ac:picMkLst>
        </pc:picChg>
      </pc:sldChg>
      <pc:sldChg chg="addSp modSp new del mod">
        <pc:chgData name="Clifford Gordon" userId="ad9a52451d991580" providerId="LiveId" clId="{7DD60F1F-ACE8-40D6-9F38-6FC8C526D530}" dt="2021-09-21T00:22:00.674" v="3787" actId="2696"/>
        <pc:sldMkLst>
          <pc:docMk/>
          <pc:sldMk cId="3720422652" sldId="310"/>
        </pc:sldMkLst>
        <pc:spChg chg="add mod">
          <ac:chgData name="Clifford Gordon" userId="ad9a52451d991580" providerId="LiveId" clId="{7DD60F1F-ACE8-40D6-9F38-6FC8C526D530}" dt="2021-09-21T00:20:44.722" v="3785" actId="207"/>
          <ac:spMkLst>
            <pc:docMk/>
            <pc:sldMk cId="3720422652" sldId="310"/>
            <ac:spMk id="4" creationId="{CD811B53-EB2F-4231-A8D0-23E59FE7ECB6}"/>
          </ac:spMkLst>
        </pc:spChg>
        <pc:picChg chg="add mod">
          <ac:chgData name="Clifford Gordon" userId="ad9a52451d991580" providerId="LiveId" clId="{7DD60F1F-ACE8-40D6-9F38-6FC8C526D530}" dt="2021-09-21T00:19:44.168" v="3758" actId="962"/>
          <ac:picMkLst>
            <pc:docMk/>
            <pc:sldMk cId="3720422652" sldId="310"/>
            <ac:picMk id="3" creationId="{D6C67A5B-2EBE-4FE9-B10F-07AD68CB9661}"/>
          </ac:picMkLst>
        </pc:picChg>
      </pc:sldChg>
      <pc:sldChg chg="addSp modSp new del mod">
        <pc:chgData name="Clifford Gordon" userId="ad9a52451d991580" providerId="LiveId" clId="{7DD60F1F-ACE8-40D6-9F38-6FC8C526D530}" dt="2021-09-21T00:26:34.631" v="3830" actId="2696"/>
        <pc:sldMkLst>
          <pc:docMk/>
          <pc:sldMk cId="336329828" sldId="311"/>
        </pc:sldMkLst>
        <pc:picChg chg="add mod">
          <ac:chgData name="Clifford Gordon" userId="ad9a52451d991580" providerId="LiveId" clId="{7DD60F1F-ACE8-40D6-9F38-6FC8C526D530}" dt="2021-09-21T00:26:26.116" v="3829" actId="962"/>
          <ac:picMkLst>
            <pc:docMk/>
            <pc:sldMk cId="336329828" sldId="311"/>
            <ac:picMk id="3" creationId="{4C1EEFB0-5BD4-4374-9665-43EED6634083}"/>
          </ac:picMkLst>
        </pc:picChg>
      </pc:sldChg>
      <pc:sldChg chg="addSp modSp new mod">
        <pc:chgData name="Clifford Gordon" userId="ad9a52451d991580" providerId="LiveId" clId="{7DD60F1F-ACE8-40D6-9F38-6FC8C526D530}" dt="2021-09-21T15:13:12.273" v="5576" actId="1076"/>
        <pc:sldMkLst>
          <pc:docMk/>
          <pc:sldMk cId="1266081727" sldId="311"/>
        </pc:sldMkLst>
        <pc:spChg chg="add mod">
          <ac:chgData name="Clifford Gordon" userId="ad9a52451d991580" providerId="LiveId" clId="{7DD60F1F-ACE8-40D6-9F38-6FC8C526D530}" dt="2021-09-21T15:13:03.984" v="5575" actId="1076"/>
          <ac:spMkLst>
            <pc:docMk/>
            <pc:sldMk cId="1266081727" sldId="311"/>
            <ac:spMk id="4" creationId="{421C0776-5B77-4785-8138-5BE256ABD773}"/>
          </ac:spMkLst>
        </pc:spChg>
        <pc:spChg chg="add mod">
          <ac:chgData name="Clifford Gordon" userId="ad9a52451d991580" providerId="LiveId" clId="{7DD60F1F-ACE8-40D6-9F38-6FC8C526D530}" dt="2021-09-21T15:13:12.273" v="5576" actId="1076"/>
          <ac:spMkLst>
            <pc:docMk/>
            <pc:sldMk cId="1266081727" sldId="311"/>
            <ac:spMk id="5" creationId="{36A137FC-4FE1-4455-ACC0-76115305EEE0}"/>
          </ac:spMkLst>
        </pc:spChg>
        <pc:picChg chg="add mod">
          <ac:chgData name="Clifford Gordon" userId="ad9a52451d991580" providerId="LiveId" clId="{7DD60F1F-ACE8-40D6-9F38-6FC8C526D530}" dt="2021-09-21T15:12:52.058" v="5574" actId="1076"/>
          <ac:picMkLst>
            <pc:docMk/>
            <pc:sldMk cId="1266081727" sldId="311"/>
            <ac:picMk id="3" creationId="{21B20584-392C-466D-953F-E0E7EC02171B}"/>
          </ac:picMkLst>
        </pc:picChg>
      </pc:sldChg>
      <pc:sldChg chg="addSp modSp new del mod">
        <pc:chgData name="Clifford Gordon" userId="ad9a52451d991580" providerId="LiveId" clId="{7DD60F1F-ACE8-40D6-9F38-6FC8C526D530}" dt="2021-09-21T00:25:33.236" v="3825" actId="2696"/>
        <pc:sldMkLst>
          <pc:docMk/>
          <pc:sldMk cId="3113429504" sldId="311"/>
        </pc:sldMkLst>
        <pc:picChg chg="add mod">
          <ac:chgData name="Clifford Gordon" userId="ad9a52451d991580" providerId="LiveId" clId="{7DD60F1F-ACE8-40D6-9F38-6FC8C526D530}" dt="2021-09-21T00:25:20.093" v="3824" actId="962"/>
          <ac:picMkLst>
            <pc:docMk/>
            <pc:sldMk cId="3113429504" sldId="311"/>
            <ac:picMk id="3" creationId="{2499F2C7-D9B3-46C3-B80E-B79C5CF54D4F}"/>
          </ac:picMkLst>
        </pc:picChg>
      </pc:sldChg>
      <pc:sldChg chg="addSp modSp new del mod">
        <pc:chgData name="Clifford Gordon" userId="ad9a52451d991580" providerId="LiveId" clId="{7DD60F1F-ACE8-40D6-9F38-6FC8C526D530}" dt="2021-09-21T00:27:37" v="3835" actId="2696"/>
        <pc:sldMkLst>
          <pc:docMk/>
          <pc:sldMk cId="3999017661" sldId="311"/>
        </pc:sldMkLst>
        <pc:picChg chg="add mod">
          <ac:chgData name="Clifford Gordon" userId="ad9a52451d991580" providerId="LiveId" clId="{7DD60F1F-ACE8-40D6-9F38-6FC8C526D530}" dt="2021-09-21T00:27:12.099" v="3834" actId="962"/>
          <ac:picMkLst>
            <pc:docMk/>
            <pc:sldMk cId="3999017661" sldId="311"/>
            <ac:picMk id="3" creationId="{0BFAB961-442D-446F-8CA5-82559CC71E72}"/>
          </ac:picMkLst>
        </pc:picChg>
      </pc:sldChg>
      <pc:sldChg chg="addSp delSp modSp new del mod">
        <pc:chgData name="Clifford Gordon" userId="ad9a52451d991580" providerId="LiveId" clId="{7DD60F1F-ACE8-40D6-9F38-6FC8C526D530}" dt="2021-09-21T12:55:52.540" v="4097" actId="2696"/>
        <pc:sldMkLst>
          <pc:docMk/>
          <pc:sldMk cId="932983824" sldId="312"/>
        </pc:sldMkLst>
        <pc:spChg chg="add del mod">
          <ac:chgData name="Clifford Gordon" userId="ad9a52451d991580" providerId="LiveId" clId="{7DD60F1F-ACE8-40D6-9F38-6FC8C526D530}" dt="2021-09-21T12:55:37.889" v="4096"/>
          <ac:spMkLst>
            <pc:docMk/>
            <pc:sldMk cId="932983824" sldId="312"/>
            <ac:spMk id="2" creationId="{0D2964CE-69F0-45CB-A3D7-B99497703016}"/>
          </ac:spMkLst>
        </pc:spChg>
      </pc:sldChg>
      <pc:sldChg chg="addSp modSp new mod">
        <pc:chgData name="Clifford Gordon" userId="ad9a52451d991580" providerId="LiveId" clId="{7DD60F1F-ACE8-40D6-9F38-6FC8C526D530}" dt="2021-09-21T15:13:29.701" v="5578" actId="1076"/>
        <pc:sldMkLst>
          <pc:docMk/>
          <pc:sldMk cId="1731448696" sldId="312"/>
        </pc:sldMkLst>
        <pc:spChg chg="add mod">
          <ac:chgData name="Clifford Gordon" userId="ad9a52451d991580" providerId="LiveId" clId="{7DD60F1F-ACE8-40D6-9F38-6FC8C526D530}" dt="2021-09-21T15:13:24.640" v="5577" actId="1076"/>
          <ac:spMkLst>
            <pc:docMk/>
            <pc:sldMk cId="1731448696" sldId="312"/>
            <ac:spMk id="4" creationId="{60812B69-E87A-438E-87CE-B65F3BD77D81}"/>
          </ac:spMkLst>
        </pc:spChg>
        <pc:picChg chg="add mod">
          <ac:chgData name="Clifford Gordon" userId="ad9a52451d991580" providerId="LiveId" clId="{7DD60F1F-ACE8-40D6-9F38-6FC8C526D530}" dt="2021-09-21T15:13:29.701" v="5578" actId="1076"/>
          <ac:picMkLst>
            <pc:docMk/>
            <pc:sldMk cId="1731448696" sldId="312"/>
            <ac:picMk id="3" creationId="{F94B8C8E-BD3E-4C33-8191-D98C78E00DD5}"/>
          </ac:picMkLst>
        </pc:picChg>
      </pc:sldChg>
      <pc:sldChg chg="addSp modSp new mod">
        <pc:chgData name="Clifford Gordon" userId="ad9a52451d991580" providerId="LiveId" clId="{7DD60F1F-ACE8-40D6-9F38-6FC8C526D530}" dt="2021-09-21T13:11:59.234" v="4396" actId="207"/>
        <pc:sldMkLst>
          <pc:docMk/>
          <pc:sldMk cId="4273081736" sldId="313"/>
        </pc:sldMkLst>
        <pc:spChg chg="add mod">
          <ac:chgData name="Clifford Gordon" userId="ad9a52451d991580" providerId="LiveId" clId="{7DD60F1F-ACE8-40D6-9F38-6FC8C526D530}" dt="2021-09-21T13:11:59.234" v="4396" actId="207"/>
          <ac:spMkLst>
            <pc:docMk/>
            <pc:sldMk cId="4273081736" sldId="313"/>
            <ac:spMk id="4" creationId="{35DAB7BE-B8FB-4E72-A2BF-737D4D140897}"/>
          </ac:spMkLst>
        </pc:spChg>
        <pc:picChg chg="add mod">
          <ac:chgData name="Clifford Gordon" userId="ad9a52451d991580" providerId="LiveId" clId="{7DD60F1F-ACE8-40D6-9F38-6FC8C526D530}" dt="2021-09-21T13:11:20.462" v="4374" actId="962"/>
          <ac:picMkLst>
            <pc:docMk/>
            <pc:sldMk cId="4273081736" sldId="313"/>
            <ac:picMk id="3" creationId="{4AA9DD79-CDB8-4B37-887A-86F5DDAB7B56}"/>
          </ac:picMkLst>
        </pc:picChg>
      </pc:sldChg>
      <pc:sldChg chg="addSp modSp new mod">
        <pc:chgData name="Clifford Gordon" userId="ad9a52451d991580" providerId="LiveId" clId="{7DD60F1F-ACE8-40D6-9F38-6FC8C526D530}" dt="2021-09-21T13:14:26.185" v="4427" actId="1076"/>
        <pc:sldMkLst>
          <pc:docMk/>
          <pc:sldMk cId="126231615" sldId="314"/>
        </pc:sldMkLst>
        <pc:spChg chg="add mod">
          <ac:chgData name="Clifford Gordon" userId="ad9a52451d991580" providerId="LiveId" clId="{7DD60F1F-ACE8-40D6-9F38-6FC8C526D530}" dt="2021-09-21T13:14:12.155" v="4426" actId="207"/>
          <ac:spMkLst>
            <pc:docMk/>
            <pc:sldMk cId="126231615" sldId="314"/>
            <ac:spMk id="4" creationId="{8D6F1068-1C9F-4BE5-B5B2-552B9280E610}"/>
          </ac:spMkLst>
        </pc:spChg>
        <pc:picChg chg="add mod">
          <ac:chgData name="Clifford Gordon" userId="ad9a52451d991580" providerId="LiveId" clId="{7DD60F1F-ACE8-40D6-9F38-6FC8C526D530}" dt="2021-09-21T13:14:26.185" v="4427" actId="1076"/>
          <ac:picMkLst>
            <pc:docMk/>
            <pc:sldMk cId="126231615" sldId="314"/>
            <ac:picMk id="3" creationId="{4F736A56-684E-4C79-8C22-4859E9FAD45B}"/>
          </ac:picMkLst>
        </pc:picChg>
      </pc:sldChg>
      <pc:sldChg chg="addSp modSp new mod">
        <pc:chgData name="Clifford Gordon" userId="ad9a52451d991580" providerId="LiveId" clId="{7DD60F1F-ACE8-40D6-9F38-6FC8C526D530}" dt="2021-09-21T13:16:33.413" v="4462" actId="14100"/>
        <pc:sldMkLst>
          <pc:docMk/>
          <pc:sldMk cId="2613627921" sldId="315"/>
        </pc:sldMkLst>
        <pc:spChg chg="add mod">
          <ac:chgData name="Clifford Gordon" userId="ad9a52451d991580" providerId="LiveId" clId="{7DD60F1F-ACE8-40D6-9F38-6FC8C526D530}" dt="2021-09-21T13:16:33.413" v="4462" actId="14100"/>
          <ac:spMkLst>
            <pc:docMk/>
            <pc:sldMk cId="2613627921" sldId="315"/>
            <ac:spMk id="4" creationId="{EE5D2003-ECD4-40F5-8B76-236B9D577163}"/>
          </ac:spMkLst>
        </pc:spChg>
        <pc:picChg chg="add mod">
          <ac:chgData name="Clifford Gordon" userId="ad9a52451d991580" providerId="LiveId" clId="{7DD60F1F-ACE8-40D6-9F38-6FC8C526D530}" dt="2021-09-21T13:15:48.092" v="4433" actId="1076"/>
          <ac:picMkLst>
            <pc:docMk/>
            <pc:sldMk cId="2613627921" sldId="315"/>
            <ac:picMk id="3" creationId="{F02D3202-9F72-4860-9544-01793376EFDE}"/>
          </ac:picMkLst>
        </pc:picChg>
      </pc:sldChg>
      <pc:sldChg chg="addSp delSp modSp new mod">
        <pc:chgData name="Clifford Gordon" userId="ad9a52451d991580" providerId="LiveId" clId="{7DD60F1F-ACE8-40D6-9F38-6FC8C526D530}" dt="2021-09-21T13:19:47.697" v="4524"/>
        <pc:sldMkLst>
          <pc:docMk/>
          <pc:sldMk cId="4048139652" sldId="316"/>
        </pc:sldMkLst>
        <pc:spChg chg="add del mod">
          <ac:chgData name="Clifford Gordon" userId="ad9a52451d991580" providerId="LiveId" clId="{7DD60F1F-ACE8-40D6-9F38-6FC8C526D530}" dt="2021-09-21T13:19:47.697" v="4524"/>
          <ac:spMkLst>
            <pc:docMk/>
            <pc:sldMk cId="4048139652" sldId="316"/>
            <ac:spMk id="4" creationId="{91062E31-205D-4D10-BC74-4D6482203108}"/>
          </ac:spMkLst>
        </pc:spChg>
        <pc:spChg chg="add mod">
          <ac:chgData name="Clifford Gordon" userId="ad9a52451d991580" providerId="LiveId" clId="{7DD60F1F-ACE8-40D6-9F38-6FC8C526D530}" dt="2021-09-21T13:19:40.876" v="4521" actId="1076"/>
          <ac:spMkLst>
            <pc:docMk/>
            <pc:sldMk cId="4048139652" sldId="316"/>
            <ac:spMk id="5" creationId="{8E82093A-E158-4062-9FA1-AC2D95654394}"/>
          </ac:spMkLst>
        </pc:spChg>
        <pc:picChg chg="add mod">
          <ac:chgData name="Clifford Gordon" userId="ad9a52451d991580" providerId="LiveId" clId="{7DD60F1F-ACE8-40D6-9F38-6FC8C526D530}" dt="2021-09-21T13:17:16.320" v="4467" actId="1076"/>
          <ac:picMkLst>
            <pc:docMk/>
            <pc:sldMk cId="4048139652" sldId="316"/>
            <ac:picMk id="3" creationId="{82CF32E6-6E40-4274-950F-7BB5630199E1}"/>
          </ac:picMkLst>
        </pc:picChg>
      </pc:sldChg>
      <pc:sldChg chg="addSp modSp new mod">
        <pc:chgData name="Clifford Gordon" userId="ad9a52451d991580" providerId="LiveId" clId="{7DD60F1F-ACE8-40D6-9F38-6FC8C526D530}" dt="2021-09-21T13:35:22.836" v="4605" actId="255"/>
        <pc:sldMkLst>
          <pc:docMk/>
          <pc:sldMk cId="2284112970" sldId="317"/>
        </pc:sldMkLst>
        <pc:spChg chg="add mod">
          <ac:chgData name="Clifford Gordon" userId="ad9a52451d991580" providerId="LiveId" clId="{7DD60F1F-ACE8-40D6-9F38-6FC8C526D530}" dt="2021-09-21T13:35:22.836" v="4605" actId="255"/>
          <ac:spMkLst>
            <pc:docMk/>
            <pc:sldMk cId="2284112970" sldId="317"/>
            <ac:spMk id="4" creationId="{99930872-1E65-496F-AA3B-2CA9A1B9DD99}"/>
          </ac:spMkLst>
        </pc:spChg>
        <pc:picChg chg="add mod">
          <ac:chgData name="Clifford Gordon" userId="ad9a52451d991580" providerId="LiveId" clId="{7DD60F1F-ACE8-40D6-9F38-6FC8C526D530}" dt="2021-09-21T13:32:36.412" v="4549" actId="1076"/>
          <ac:picMkLst>
            <pc:docMk/>
            <pc:sldMk cId="2284112970" sldId="317"/>
            <ac:picMk id="3" creationId="{90FFB797-448C-4844-ADD0-5D287061A5F3}"/>
          </ac:picMkLst>
        </pc:picChg>
      </pc:sldChg>
      <pc:sldChg chg="addSp modSp new del mod">
        <pc:chgData name="Clifford Gordon" userId="ad9a52451d991580" providerId="LiveId" clId="{7DD60F1F-ACE8-40D6-9F38-6FC8C526D530}" dt="2021-09-21T13:23:41.672" v="4531" actId="2696"/>
        <pc:sldMkLst>
          <pc:docMk/>
          <pc:sldMk cId="2351823120" sldId="317"/>
        </pc:sldMkLst>
        <pc:picChg chg="add mod">
          <ac:chgData name="Clifford Gordon" userId="ad9a52451d991580" providerId="LiveId" clId="{7DD60F1F-ACE8-40D6-9F38-6FC8C526D530}" dt="2021-09-21T13:21:14.595" v="4530" actId="1076"/>
          <ac:picMkLst>
            <pc:docMk/>
            <pc:sldMk cId="2351823120" sldId="317"/>
            <ac:picMk id="3" creationId="{DB7BB2C2-6218-497C-AC09-DDD7A865C37B}"/>
          </ac:picMkLst>
        </pc:picChg>
      </pc:sldChg>
      <pc:sldChg chg="addSp modSp new del mod">
        <pc:chgData name="Clifford Gordon" userId="ad9a52451d991580" providerId="LiveId" clId="{7DD60F1F-ACE8-40D6-9F38-6FC8C526D530}" dt="2021-09-21T13:25:19.915" v="4538" actId="2696"/>
        <pc:sldMkLst>
          <pc:docMk/>
          <pc:sldMk cId="2463973234" sldId="317"/>
        </pc:sldMkLst>
        <pc:picChg chg="add mod">
          <ac:chgData name="Clifford Gordon" userId="ad9a52451d991580" providerId="LiveId" clId="{7DD60F1F-ACE8-40D6-9F38-6FC8C526D530}" dt="2021-09-21T13:25:11.320" v="4537" actId="962"/>
          <ac:picMkLst>
            <pc:docMk/>
            <pc:sldMk cId="2463973234" sldId="317"/>
            <ac:picMk id="3" creationId="{84AE1D5D-EA71-49FA-BA70-72218C57A2FB}"/>
          </ac:picMkLst>
        </pc:picChg>
      </pc:sldChg>
      <pc:sldChg chg="new del">
        <pc:chgData name="Clifford Gordon" userId="ad9a52451d991580" providerId="LiveId" clId="{7DD60F1F-ACE8-40D6-9F38-6FC8C526D530}" dt="2021-09-21T13:24:13.440" v="4533" actId="2696"/>
        <pc:sldMkLst>
          <pc:docMk/>
          <pc:sldMk cId="3819620904" sldId="317"/>
        </pc:sldMkLst>
      </pc:sldChg>
      <pc:sldChg chg="addSp modSp new mod">
        <pc:chgData name="Clifford Gordon" userId="ad9a52451d991580" providerId="LiveId" clId="{7DD60F1F-ACE8-40D6-9F38-6FC8C526D530}" dt="2021-09-21T13:37:56.286" v="4643" actId="1076"/>
        <pc:sldMkLst>
          <pc:docMk/>
          <pc:sldMk cId="1863487493" sldId="318"/>
        </pc:sldMkLst>
        <pc:spChg chg="add mod">
          <ac:chgData name="Clifford Gordon" userId="ad9a52451d991580" providerId="LiveId" clId="{7DD60F1F-ACE8-40D6-9F38-6FC8C526D530}" dt="2021-09-21T13:37:56.286" v="4643" actId="1076"/>
          <ac:spMkLst>
            <pc:docMk/>
            <pc:sldMk cId="1863487493" sldId="318"/>
            <ac:spMk id="4" creationId="{AB6D808F-B80C-423F-AE6E-6EA1C1EAE8BC}"/>
          </ac:spMkLst>
        </pc:spChg>
        <pc:picChg chg="add mod">
          <ac:chgData name="Clifford Gordon" userId="ad9a52451d991580" providerId="LiveId" clId="{7DD60F1F-ACE8-40D6-9F38-6FC8C526D530}" dt="2021-09-21T13:36:25.309" v="4609" actId="962"/>
          <ac:picMkLst>
            <pc:docMk/>
            <pc:sldMk cId="1863487493" sldId="318"/>
            <ac:picMk id="3" creationId="{8E977C48-1504-4A77-8EE9-86B7A101CB9F}"/>
          </ac:picMkLst>
        </pc:picChg>
      </pc:sldChg>
      <pc:sldChg chg="addSp modSp new del mod">
        <pc:chgData name="Clifford Gordon" userId="ad9a52451d991580" providerId="LiveId" clId="{7DD60F1F-ACE8-40D6-9F38-6FC8C526D530}" dt="2021-09-21T14:56:26.588" v="5519" actId="2696"/>
        <pc:sldMkLst>
          <pc:docMk/>
          <pc:sldMk cId="3479180035" sldId="319"/>
        </pc:sldMkLst>
        <pc:spChg chg="add mod">
          <ac:chgData name="Clifford Gordon" userId="ad9a52451d991580" providerId="LiveId" clId="{7DD60F1F-ACE8-40D6-9F38-6FC8C526D530}" dt="2021-09-21T13:42:03.577" v="4694" actId="20577"/>
          <ac:spMkLst>
            <pc:docMk/>
            <pc:sldMk cId="3479180035" sldId="319"/>
            <ac:spMk id="4" creationId="{8B0334AF-EB4B-4888-8FCB-CAB038AF9D4B}"/>
          </ac:spMkLst>
        </pc:spChg>
        <pc:spChg chg="add mod">
          <ac:chgData name="Clifford Gordon" userId="ad9a52451d991580" providerId="LiveId" clId="{7DD60F1F-ACE8-40D6-9F38-6FC8C526D530}" dt="2021-09-21T13:42:55.702" v="4732" actId="1076"/>
          <ac:spMkLst>
            <pc:docMk/>
            <pc:sldMk cId="3479180035" sldId="319"/>
            <ac:spMk id="5" creationId="{C4964AC7-C08E-4FEF-93A7-E701D876F721}"/>
          </ac:spMkLst>
        </pc:spChg>
        <pc:picChg chg="add mod">
          <ac:chgData name="Clifford Gordon" userId="ad9a52451d991580" providerId="LiveId" clId="{7DD60F1F-ACE8-40D6-9F38-6FC8C526D530}" dt="2021-09-21T13:39:53.615" v="4647" actId="962"/>
          <ac:picMkLst>
            <pc:docMk/>
            <pc:sldMk cId="3479180035" sldId="319"/>
            <ac:picMk id="3" creationId="{CA24585F-F792-410C-80AB-6FE5F7769A31}"/>
          </ac:picMkLst>
        </pc:picChg>
      </pc:sldChg>
      <pc:sldChg chg="addSp modSp new mod">
        <pc:chgData name="Clifford Gordon" userId="ad9a52451d991580" providerId="LiveId" clId="{7DD60F1F-ACE8-40D6-9F38-6FC8C526D530}" dt="2021-09-21T13:47:45.366" v="4868" actId="207"/>
        <pc:sldMkLst>
          <pc:docMk/>
          <pc:sldMk cId="1463692271" sldId="320"/>
        </pc:sldMkLst>
        <pc:spChg chg="add mod">
          <ac:chgData name="Clifford Gordon" userId="ad9a52451d991580" providerId="LiveId" clId="{7DD60F1F-ACE8-40D6-9F38-6FC8C526D530}" dt="2021-09-21T13:44:56.404" v="4776" actId="207"/>
          <ac:spMkLst>
            <pc:docMk/>
            <pc:sldMk cId="1463692271" sldId="320"/>
            <ac:spMk id="4" creationId="{8CAB26D6-EF40-4E4A-BA5C-146A02FBBCB1}"/>
          </ac:spMkLst>
        </pc:spChg>
        <pc:spChg chg="add mod">
          <ac:chgData name="Clifford Gordon" userId="ad9a52451d991580" providerId="LiveId" clId="{7DD60F1F-ACE8-40D6-9F38-6FC8C526D530}" dt="2021-09-21T13:46:58.501" v="4825" actId="207"/>
          <ac:spMkLst>
            <pc:docMk/>
            <pc:sldMk cId="1463692271" sldId="320"/>
            <ac:spMk id="7" creationId="{151955ED-0557-4799-8C3D-F17E3660C0A8}"/>
          </ac:spMkLst>
        </pc:spChg>
        <pc:spChg chg="add mod">
          <ac:chgData name="Clifford Gordon" userId="ad9a52451d991580" providerId="LiveId" clId="{7DD60F1F-ACE8-40D6-9F38-6FC8C526D530}" dt="2021-09-21T13:47:45.366" v="4868" actId="207"/>
          <ac:spMkLst>
            <pc:docMk/>
            <pc:sldMk cId="1463692271" sldId="320"/>
            <ac:spMk id="8" creationId="{81137803-6225-4294-BB67-D8E385F71F26}"/>
          </ac:spMkLst>
        </pc:spChg>
        <pc:picChg chg="add mod">
          <ac:chgData name="Clifford Gordon" userId="ad9a52451d991580" providerId="LiveId" clId="{7DD60F1F-ACE8-40D6-9F38-6FC8C526D530}" dt="2021-09-21T13:43:30.715" v="4735" actId="962"/>
          <ac:picMkLst>
            <pc:docMk/>
            <pc:sldMk cId="1463692271" sldId="320"/>
            <ac:picMk id="3" creationId="{865D2BD2-9F10-4909-9CCD-1DFA64731E74}"/>
          </ac:picMkLst>
        </pc:picChg>
        <pc:picChg chg="add mod">
          <ac:chgData name="Clifford Gordon" userId="ad9a52451d991580" providerId="LiveId" clId="{7DD60F1F-ACE8-40D6-9F38-6FC8C526D530}" dt="2021-09-21T13:45:38.788" v="4779" actId="962"/>
          <ac:picMkLst>
            <pc:docMk/>
            <pc:sldMk cId="1463692271" sldId="320"/>
            <ac:picMk id="6" creationId="{B8F591E4-C51A-4608-9747-32C38B498561}"/>
          </ac:picMkLst>
        </pc:picChg>
      </pc:sldChg>
      <pc:sldChg chg="addSp delSp modSp new mod">
        <pc:chgData name="Clifford Gordon" userId="ad9a52451d991580" providerId="LiveId" clId="{7DD60F1F-ACE8-40D6-9F38-6FC8C526D530}" dt="2021-09-21T14:22:46.651" v="5198" actId="1076"/>
        <pc:sldMkLst>
          <pc:docMk/>
          <pc:sldMk cId="906807803" sldId="321"/>
        </pc:sldMkLst>
        <pc:spChg chg="add mod">
          <ac:chgData name="Clifford Gordon" userId="ad9a52451d991580" providerId="LiveId" clId="{7DD60F1F-ACE8-40D6-9F38-6FC8C526D530}" dt="2021-09-21T14:22:06.353" v="5172" actId="20577"/>
          <ac:spMkLst>
            <pc:docMk/>
            <pc:sldMk cId="906807803" sldId="321"/>
            <ac:spMk id="6" creationId="{BE349F5D-255F-493F-850B-F5C91AC5A4E2}"/>
          </ac:spMkLst>
        </pc:spChg>
        <pc:spChg chg="add mod">
          <ac:chgData name="Clifford Gordon" userId="ad9a52451d991580" providerId="LiveId" clId="{7DD60F1F-ACE8-40D6-9F38-6FC8C526D530}" dt="2021-09-21T14:22:46.651" v="5198" actId="1076"/>
          <ac:spMkLst>
            <pc:docMk/>
            <pc:sldMk cId="906807803" sldId="321"/>
            <ac:spMk id="7" creationId="{9EF22925-F5F1-4286-A50B-798C9E2300AE}"/>
          </ac:spMkLst>
        </pc:spChg>
        <pc:picChg chg="add del mod">
          <ac:chgData name="Clifford Gordon" userId="ad9a52451d991580" providerId="LiveId" clId="{7DD60F1F-ACE8-40D6-9F38-6FC8C526D530}" dt="2021-09-21T14:03:55.497" v="4881" actId="21"/>
          <ac:picMkLst>
            <pc:docMk/>
            <pc:sldMk cId="906807803" sldId="321"/>
            <ac:picMk id="3" creationId="{C54F39B6-3F88-4F46-AE3B-DAE4FBB8E374}"/>
          </ac:picMkLst>
        </pc:picChg>
        <pc:picChg chg="add mod">
          <ac:chgData name="Clifford Gordon" userId="ad9a52451d991580" providerId="LiveId" clId="{7DD60F1F-ACE8-40D6-9F38-6FC8C526D530}" dt="2021-09-21T14:21:20.776" v="5139" actId="1076"/>
          <ac:picMkLst>
            <pc:docMk/>
            <pc:sldMk cId="906807803" sldId="321"/>
            <ac:picMk id="5" creationId="{345A3994-D087-4571-9FBF-BC00F16B20D3}"/>
          </ac:picMkLst>
        </pc:picChg>
      </pc:sldChg>
      <pc:sldChg chg="addSp delSp modSp new mod">
        <pc:chgData name="Clifford Gordon" userId="ad9a52451d991580" providerId="LiveId" clId="{7DD60F1F-ACE8-40D6-9F38-6FC8C526D530}" dt="2021-09-21T14:19:04.319" v="5103" actId="14100"/>
        <pc:sldMkLst>
          <pc:docMk/>
          <pc:sldMk cId="3443384067" sldId="322"/>
        </pc:sldMkLst>
        <pc:spChg chg="add del mod">
          <ac:chgData name="Clifford Gordon" userId="ad9a52451d991580" providerId="LiveId" clId="{7DD60F1F-ACE8-40D6-9F38-6FC8C526D530}" dt="2021-09-21T14:17:32.465" v="5061" actId="21"/>
          <ac:spMkLst>
            <pc:docMk/>
            <pc:sldMk cId="3443384067" sldId="322"/>
            <ac:spMk id="4" creationId="{30A791C9-A6D8-444B-B6AF-6349F4931268}"/>
          </ac:spMkLst>
        </pc:spChg>
        <pc:spChg chg="add del mod">
          <ac:chgData name="Clifford Gordon" userId="ad9a52451d991580" providerId="LiveId" clId="{7DD60F1F-ACE8-40D6-9F38-6FC8C526D530}" dt="2021-09-21T14:16:48.488" v="5057" actId="21"/>
          <ac:spMkLst>
            <pc:docMk/>
            <pc:sldMk cId="3443384067" sldId="322"/>
            <ac:spMk id="5" creationId="{8DD71722-13DD-4135-BF7E-4D0619E0539F}"/>
          </ac:spMkLst>
        </pc:spChg>
        <pc:spChg chg="add mod">
          <ac:chgData name="Clifford Gordon" userId="ad9a52451d991580" providerId="LiveId" clId="{7DD60F1F-ACE8-40D6-9F38-6FC8C526D530}" dt="2021-09-21T14:17:59.803" v="5067" actId="1076"/>
          <ac:spMkLst>
            <pc:docMk/>
            <pc:sldMk cId="3443384067" sldId="322"/>
            <ac:spMk id="8" creationId="{6D297AAE-F51A-4811-9FD5-06CD198B24CD}"/>
          </ac:spMkLst>
        </pc:spChg>
        <pc:spChg chg="add mod">
          <ac:chgData name="Clifford Gordon" userId="ad9a52451d991580" providerId="LiveId" clId="{7DD60F1F-ACE8-40D6-9F38-6FC8C526D530}" dt="2021-09-21T14:17:43.726" v="5063"/>
          <ac:spMkLst>
            <pc:docMk/>
            <pc:sldMk cId="3443384067" sldId="322"/>
            <ac:spMk id="9" creationId="{A7026D4E-0AE2-494A-9934-DF1F0E18624E}"/>
          </ac:spMkLst>
        </pc:spChg>
        <pc:spChg chg="add mod">
          <ac:chgData name="Clifford Gordon" userId="ad9a52451d991580" providerId="LiveId" clId="{7DD60F1F-ACE8-40D6-9F38-6FC8C526D530}" dt="2021-09-21T14:19:04.319" v="5103" actId="14100"/>
          <ac:spMkLst>
            <pc:docMk/>
            <pc:sldMk cId="3443384067" sldId="322"/>
            <ac:spMk id="10" creationId="{33835D3A-FF0C-491E-BC85-E9730413EBFB}"/>
          </ac:spMkLst>
        </pc:spChg>
        <pc:picChg chg="add del mod">
          <ac:chgData name="Clifford Gordon" userId="ad9a52451d991580" providerId="LiveId" clId="{7DD60F1F-ACE8-40D6-9F38-6FC8C526D530}" dt="2021-09-21T14:14:40.720" v="5035" actId="478"/>
          <ac:picMkLst>
            <pc:docMk/>
            <pc:sldMk cId="3443384067" sldId="322"/>
            <ac:picMk id="3" creationId="{4827DC56-8823-4807-934A-661B82D1CA1D}"/>
          </ac:picMkLst>
        </pc:picChg>
        <pc:picChg chg="add mod">
          <ac:chgData name="Clifford Gordon" userId="ad9a52451d991580" providerId="LiveId" clId="{7DD60F1F-ACE8-40D6-9F38-6FC8C526D530}" dt="2021-09-21T14:18:06.828" v="5068" actId="1076"/>
          <ac:picMkLst>
            <pc:docMk/>
            <pc:sldMk cId="3443384067" sldId="322"/>
            <ac:picMk id="7" creationId="{2379FBF7-CEC8-4961-A43C-3A5C8E52C119}"/>
          </ac:picMkLst>
        </pc:picChg>
      </pc:sldChg>
      <pc:sldChg chg="addSp modSp new mod ord">
        <pc:chgData name="Clifford Gordon" userId="ad9a52451d991580" providerId="LiveId" clId="{7DD60F1F-ACE8-40D6-9F38-6FC8C526D530}" dt="2021-09-21T14:11:45.122" v="4949"/>
        <pc:sldMkLst>
          <pc:docMk/>
          <pc:sldMk cId="1472043585" sldId="323"/>
        </pc:sldMkLst>
        <pc:spChg chg="add mod">
          <ac:chgData name="Clifford Gordon" userId="ad9a52451d991580" providerId="LiveId" clId="{7DD60F1F-ACE8-40D6-9F38-6FC8C526D530}" dt="2021-09-21T14:10:38.587" v="4911" actId="207"/>
          <ac:spMkLst>
            <pc:docMk/>
            <pc:sldMk cId="1472043585" sldId="323"/>
            <ac:spMk id="4" creationId="{D86DAFED-B06D-43C9-9299-91E30ADB7B33}"/>
          </ac:spMkLst>
        </pc:spChg>
        <pc:spChg chg="add mod">
          <ac:chgData name="Clifford Gordon" userId="ad9a52451d991580" providerId="LiveId" clId="{7DD60F1F-ACE8-40D6-9F38-6FC8C526D530}" dt="2021-09-21T14:11:34.377" v="4947" actId="14100"/>
          <ac:spMkLst>
            <pc:docMk/>
            <pc:sldMk cId="1472043585" sldId="323"/>
            <ac:spMk id="5" creationId="{9A3A98A0-4E5C-4317-A1EC-C5DEAFE47D54}"/>
          </ac:spMkLst>
        </pc:spChg>
        <pc:picChg chg="add mod">
          <ac:chgData name="Clifford Gordon" userId="ad9a52451d991580" providerId="LiveId" clId="{7DD60F1F-ACE8-40D6-9F38-6FC8C526D530}" dt="2021-09-21T14:09:57.984" v="4887" actId="962"/>
          <ac:picMkLst>
            <pc:docMk/>
            <pc:sldMk cId="1472043585" sldId="323"/>
            <ac:picMk id="3" creationId="{4D09510A-D4D7-4078-ACC2-C60B46F1E7FF}"/>
          </ac:picMkLst>
        </pc:picChg>
      </pc:sldChg>
      <pc:sldChg chg="addSp modSp new mod">
        <pc:chgData name="Clifford Gordon" userId="ad9a52451d991580" providerId="LiveId" clId="{7DD60F1F-ACE8-40D6-9F38-6FC8C526D530}" dt="2021-09-21T14:20:42.652" v="5136" actId="207"/>
        <pc:sldMkLst>
          <pc:docMk/>
          <pc:sldMk cId="908605775" sldId="324"/>
        </pc:sldMkLst>
        <pc:spChg chg="add mod">
          <ac:chgData name="Clifford Gordon" userId="ad9a52451d991580" providerId="LiveId" clId="{7DD60F1F-ACE8-40D6-9F38-6FC8C526D530}" dt="2021-09-21T14:20:42.652" v="5136" actId="207"/>
          <ac:spMkLst>
            <pc:docMk/>
            <pc:sldMk cId="908605775" sldId="324"/>
            <ac:spMk id="4" creationId="{1E03C3A0-6EEF-449C-A15B-E6D496CC3482}"/>
          </ac:spMkLst>
        </pc:spChg>
        <pc:picChg chg="add mod">
          <ac:chgData name="Clifford Gordon" userId="ad9a52451d991580" providerId="LiveId" clId="{7DD60F1F-ACE8-40D6-9F38-6FC8C526D530}" dt="2021-09-21T14:19:52.716" v="5107" actId="962"/>
          <ac:picMkLst>
            <pc:docMk/>
            <pc:sldMk cId="908605775" sldId="324"/>
            <ac:picMk id="3" creationId="{C26CF768-B0DF-4759-815F-1FF344B30EAC}"/>
          </ac:picMkLst>
        </pc:picChg>
      </pc:sldChg>
      <pc:sldChg chg="addSp modSp new mod">
        <pc:chgData name="Clifford Gordon" userId="ad9a52451d991580" providerId="LiveId" clId="{7DD60F1F-ACE8-40D6-9F38-6FC8C526D530}" dt="2021-09-21T14:25:11.031" v="5243" actId="1076"/>
        <pc:sldMkLst>
          <pc:docMk/>
          <pc:sldMk cId="1850910377" sldId="325"/>
        </pc:sldMkLst>
        <pc:spChg chg="add mod">
          <ac:chgData name="Clifford Gordon" userId="ad9a52451d991580" providerId="LiveId" clId="{7DD60F1F-ACE8-40D6-9F38-6FC8C526D530}" dt="2021-09-21T14:24:20.699" v="5226" actId="207"/>
          <ac:spMkLst>
            <pc:docMk/>
            <pc:sldMk cId="1850910377" sldId="325"/>
            <ac:spMk id="4" creationId="{0E1964A9-7953-4BB6-B755-AFAE4F988601}"/>
          </ac:spMkLst>
        </pc:spChg>
        <pc:spChg chg="add mod">
          <ac:chgData name="Clifford Gordon" userId="ad9a52451d991580" providerId="LiveId" clId="{7DD60F1F-ACE8-40D6-9F38-6FC8C526D530}" dt="2021-09-21T14:25:11.031" v="5243" actId="1076"/>
          <ac:spMkLst>
            <pc:docMk/>
            <pc:sldMk cId="1850910377" sldId="325"/>
            <ac:spMk id="5" creationId="{9724542C-82D3-401E-9282-3E639BC49234}"/>
          </ac:spMkLst>
        </pc:spChg>
        <pc:picChg chg="add mod">
          <ac:chgData name="Clifford Gordon" userId="ad9a52451d991580" providerId="LiveId" clId="{7DD60F1F-ACE8-40D6-9F38-6FC8C526D530}" dt="2021-09-21T14:23:41.972" v="5204" actId="1076"/>
          <ac:picMkLst>
            <pc:docMk/>
            <pc:sldMk cId="1850910377" sldId="325"/>
            <ac:picMk id="3" creationId="{C959508F-A7FF-40D9-9082-54D7B12A4DEE}"/>
          </ac:picMkLst>
        </pc:picChg>
      </pc:sldChg>
      <pc:sldChg chg="addSp modSp new mod">
        <pc:chgData name="Clifford Gordon" userId="ad9a52451d991580" providerId="LiveId" clId="{7DD60F1F-ACE8-40D6-9F38-6FC8C526D530}" dt="2021-09-21T14:28:00.641" v="5315" actId="1076"/>
        <pc:sldMkLst>
          <pc:docMk/>
          <pc:sldMk cId="68118356" sldId="326"/>
        </pc:sldMkLst>
        <pc:spChg chg="add mod">
          <ac:chgData name="Clifford Gordon" userId="ad9a52451d991580" providerId="LiveId" clId="{7DD60F1F-ACE8-40D6-9F38-6FC8C526D530}" dt="2021-09-21T14:26:54.552" v="5270" actId="207"/>
          <ac:spMkLst>
            <pc:docMk/>
            <pc:sldMk cId="68118356" sldId="326"/>
            <ac:spMk id="4" creationId="{016098C5-2935-4803-B705-DE8FACA4936D}"/>
          </ac:spMkLst>
        </pc:spChg>
        <pc:spChg chg="add mod">
          <ac:chgData name="Clifford Gordon" userId="ad9a52451d991580" providerId="LiveId" clId="{7DD60F1F-ACE8-40D6-9F38-6FC8C526D530}" dt="2021-09-21T14:28:00.641" v="5315" actId="1076"/>
          <ac:spMkLst>
            <pc:docMk/>
            <pc:sldMk cId="68118356" sldId="326"/>
            <ac:spMk id="5" creationId="{3FFA915C-358F-481B-B24A-F5A99165F46F}"/>
          </ac:spMkLst>
        </pc:spChg>
        <pc:picChg chg="add mod">
          <ac:chgData name="Clifford Gordon" userId="ad9a52451d991580" providerId="LiveId" clId="{7DD60F1F-ACE8-40D6-9F38-6FC8C526D530}" dt="2021-09-21T14:27:00.037" v="5271" actId="1076"/>
          <ac:picMkLst>
            <pc:docMk/>
            <pc:sldMk cId="68118356" sldId="326"/>
            <ac:picMk id="3" creationId="{6033E8A2-A83A-4FF6-A5BD-C0FCD1F6507F}"/>
          </ac:picMkLst>
        </pc:picChg>
      </pc:sldChg>
      <pc:sldChg chg="addSp modSp new mod">
        <pc:chgData name="Clifford Gordon" userId="ad9a52451d991580" providerId="LiveId" clId="{7DD60F1F-ACE8-40D6-9F38-6FC8C526D530}" dt="2021-09-21T15:14:03.468" v="5579" actId="1076"/>
        <pc:sldMkLst>
          <pc:docMk/>
          <pc:sldMk cId="3364552063" sldId="327"/>
        </pc:sldMkLst>
        <pc:spChg chg="add mod">
          <ac:chgData name="Clifford Gordon" userId="ad9a52451d991580" providerId="LiveId" clId="{7DD60F1F-ACE8-40D6-9F38-6FC8C526D530}" dt="2021-09-21T14:34:39.237" v="5357" actId="207"/>
          <ac:spMkLst>
            <pc:docMk/>
            <pc:sldMk cId="3364552063" sldId="327"/>
            <ac:spMk id="4" creationId="{1EB11BFF-D591-45D1-8D9E-EA322D58A9CB}"/>
          </ac:spMkLst>
        </pc:spChg>
        <pc:spChg chg="add mod">
          <ac:chgData name="Clifford Gordon" userId="ad9a52451d991580" providerId="LiveId" clId="{7DD60F1F-ACE8-40D6-9F38-6FC8C526D530}" dt="2021-09-21T14:35:26.920" v="5381" actId="207"/>
          <ac:spMkLst>
            <pc:docMk/>
            <pc:sldMk cId="3364552063" sldId="327"/>
            <ac:spMk id="5" creationId="{8F980461-0EB8-4426-978D-5C9FE66D44B5}"/>
          </ac:spMkLst>
        </pc:spChg>
        <pc:spChg chg="add mod">
          <ac:chgData name="Clifford Gordon" userId="ad9a52451d991580" providerId="LiveId" clId="{7DD60F1F-ACE8-40D6-9F38-6FC8C526D530}" dt="2021-09-21T14:36:36.277" v="5426" actId="207"/>
          <ac:spMkLst>
            <pc:docMk/>
            <pc:sldMk cId="3364552063" sldId="327"/>
            <ac:spMk id="6" creationId="{3772C289-4910-47ED-976D-9CE71B98787B}"/>
          </ac:spMkLst>
        </pc:spChg>
        <pc:picChg chg="add mod">
          <ac:chgData name="Clifford Gordon" userId="ad9a52451d991580" providerId="LiveId" clId="{7DD60F1F-ACE8-40D6-9F38-6FC8C526D530}" dt="2021-09-21T15:14:03.468" v="5579" actId="1076"/>
          <ac:picMkLst>
            <pc:docMk/>
            <pc:sldMk cId="3364552063" sldId="327"/>
            <ac:picMk id="3" creationId="{2EE007F7-FDE2-49F6-A39A-AC04501F36FC}"/>
          </ac:picMkLst>
        </pc:picChg>
      </pc:sldChg>
      <pc:sldChg chg="addSp delSp modSp new mod">
        <pc:chgData name="Clifford Gordon" userId="ad9a52451d991580" providerId="LiveId" clId="{7DD60F1F-ACE8-40D6-9F38-6FC8C526D530}" dt="2021-09-21T14:55:51.891" v="5518" actId="1076"/>
        <pc:sldMkLst>
          <pc:docMk/>
          <pc:sldMk cId="3272144090" sldId="328"/>
        </pc:sldMkLst>
        <pc:spChg chg="add mod">
          <ac:chgData name="Clifford Gordon" userId="ad9a52451d991580" providerId="LiveId" clId="{7DD60F1F-ACE8-40D6-9F38-6FC8C526D530}" dt="2021-09-21T14:51:49.225" v="5432" actId="1076"/>
          <ac:spMkLst>
            <pc:docMk/>
            <pc:sldMk cId="3272144090" sldId="328"/>
            <ac:spMk id="4" creationId="{5E2D387B-C218-4DFA-852E-661B7EB3C6FB}"/>
          </ac:spMkLst>
        </pc:spChg>
        <pc:spChg chg="add del mod">
          <ac:chgData name="Clifford Gordon" userId="ad9a52451d991580" providerId="LiveId" clId="{7DD60F1F-ACE8-40D6-9F38-6FC8C526D530}" dt="2021-09-21T14:53:30.189" v="5451" actId="21"/>
          <ac:spMkLst>
            <pc:docMk/>
            <pc:sldMk cId="3272144090" sldId="328"/>
            <ac:spMk id="5" creationId="{9B6AEE80-9141-45A2-A2C7-83D38DAAE749}"/>
          </ac:spMkLst>
        </pc:spChg>
        <pc:spChg chg="add mod">
          <ac:chgData name="Clifford Gordon" userId="ad9a52451d991580" providerId="LiveId" clId="{7DD60F1F-ACE8-40D6-9F38-6FC8C526D530}" dt="2021-09-21T14:54:41.512" v="5464" actId="20577"/>
          <ac:spMkLst>
            <pc:docMk/>
            <pc:sldMk cId="3272144090" sldId="328"/>
            <ac:spMk id="6" creationId="{83817979-B566-422F-9430-180B325546F3}"/>
          </ac:spMkLst>
        </pc:spChg>
        <pc:spChg chg="add mod">
          <ac:chgData name="Clifford Gordon" userId="ad9a52451d991580" providerId="LiveId" clId="{7DD60F1F-ACE8-40D6-9F38-6FC8C526D530}" dt="2021-09-21T14:55:47.244" v="5517" actId="207"/>
          <ac:spMkLst>
            <pc:docMk/>
            <pc:sldMk cId="3272144090" sldId="328"/>
            <ac:spMk id="7" creationId="{96E94461-DF6F-40C5-AFDE-CA7073DE27C2}"/>
          </ac:spMkLst>
        </pc:spChg>
        <pc:picChg chg="add mod">
          <ac:chgData name="Clifford Gordon" userId="ad9a52451d991580" providerId="LiveId" clId="{7DD60F1F-ACE8-40D6-9F38-6FC8C526D530}" dt="2021-09-21T14:55:51.891" v="5518" actId="1076"/>
          <ac:picMkLst>
            <pc:docMk/>
            <pc:sldMk cId="3272144090" sldId="328"/>
            <ac:picMk id="3" creationId="{4519E304-3ECF-404C-B50B-CCB66B9EF8FC}"/>
          </ac:picMkLst>
        </pc:picChg>
      </pc:sldChg>
      <pc:sldChg chg="addSp modSp new mod">
        <pc:chgData name="Clifford Gordon" userId="ad9a52451d991580" providerId="LiveId" clId="{7DD60F1F-ACE8-40D6-9F38-6FC8C526D530}" dt="2021-09-21T15:23:11.596" v="5617" actId="207"/>
        <pc:sldMkLst>
          <pc:docMk/>
          <pc:sldMk cId="771487316" sldId="329"/>
        </pc:sldMkLst>
        <pc:spChg chg="add mod">
          <ac:chgData name="Clifford Gordon" userId="ad9a52451d991580" providerId="LiveId" clId="{7DD60F1F-ACE8-40D6-9F38-6FC8C526D530}" dt="2021-09-21T15:23:11.596" v="5617" actId="207"/>
          <ac:spMkLst>
            <pc:docMk/>
            <pc:sldMk cId="771487316" sldId="329"/>
            <ac:spMk id="4" creationId="{E6DD7CD5-CB7A-4A0E-95BF-C0E030E637D2}"/>
          </ac:spMkLst>
        </pc:spChg>
        <pc:picChg chg="add mod">
          <ac:chgData name="Clifford Gordon" userId="ad9a52451d991580" providerId="LiveId" clId="{7DD60F1F-ACE8-40D6-9F38-6FC8C526D530}" dt="2021-09-21T15:22:27.442" v="5583" actId="962"/>
          <ac:picMkLst>
            <pc:docMk/>
            <pc:sldMk cId="771487316" sldId="329"/>
            <ac:picMk id="3" creationId="{45845185-AE93-45F0-B895-BA7EA41DEF04}"/>
          </ac:picMkLst>
        </pc:picChg>
      </pc:sldChg>
      <pc:sldChg chg="addSp delSp modSp new mod">
        <pc:chgData name="Clifford Gordon" userId="ad9a52451d991580" providerId="LiveId" clId="{7DD60F1F-ACE8-40D6-9F38-6FC8C526D530}" dt="2021-09-21T15:25:44.155" v="5709" actId="14100"/>
        <pc:sldMkLst>
          <pc:docMk/>
          <pc:sldMk cId="2166066382" sldId="330"/>
        </pc:sldMkLst>
        <pc:spChg chg="add del mod">
          <ac:chgData name="Clifford Gordon" userId="ad9a52451d991580" providerId="LiveId" clId="{7DD60F1F-ACE8-40D6-9F38-6FC8C526D530}" dt="2021-09-21T15:24:40.732" v="5665" actId="478"/>
          <ac:spMkLst>
            <pc:docMk/>
            <pc:sldMk cId="2166066382" sldId="330"/>
            <ac:spMk id="4" creationId="{01CAEEDA-0DA8-4B5A-BE5C-808AED56B7C8}"/>
          </ac:spMkLst>
        </pc:spChg>
        <pc:spChg chg="add mod">
          <ac:chgData name="Clifford Gordon" userId="ad9a52451d991580" providerId="LiveId" clId="{7DD60F1F-ACE8-40D6-9F38-6FC8C526D530}" dt="2021-09-21T15:25:44.155" v="5709" actId="14100"/>
          <ac:spMkLst>
            <pc:docMk/>
            <pc:sldMk cId="2166066382" sldId="330"/>
            <ac:spMk id="5" creationId="{524ED267-18BC-490B-A7EB-57B40E01D92D}"/>
          </ac:spMkLst>
        </pc:spChg>
        <pc:picChg chg="add mod">
          <ac:chgData name="Clifford Gordon" userId="ad9a52451d991580" providerId="LiveId" clId="{7DD60F1F-ACE8-40D6-9F38-6FC8C526D530}" dt="2021-09-21T15:23:49.182" v="5621" actId="962"/>
          <ac:picMkLst>
            <pc:docMk/>
            <pc:sldMk cId="2166066382" sldId="330"/>
            <ac:picMk id="3" creationId="{8DA004D9-5452-4F15-8708-6DA7768E65CF}"/>
          </ac:picMkLst>
        </pc:picChg>
      </pc:sldChg>
      <pc:sldChg chg="addSp modSp new mod">
        <pc:chgData name="Clifford Gordon" userId="ad9a52451d991580" providerId="LiveId" clId="{7DD60F1F-ACE8-40D6-9F38-6FC8C526D530}" dt="2021-09-21T15:27:49.766" v="5774" actId="207"/>
        <pc:sldMkLst>
          <pc:docMk/>
          <pc:sldMk cId="233793285" sldId="331"/>
        </pc:sldMkLst>
        <pc:spChg chg="add mod">
          <ac:chgData name="Clifford Gordon" userId="ad9a52451d991580" providerId="LiveId" clId="{7DD60F1F-ACE8-40D6-9F38-6FC8C526D530}" dt="2021-09-21T15:26:52.479" v="5733" actId="207"/>
          <ac:spMkLst>
            <pc:docMk/>
            <pc:sldMk cId="233793285" sldId="331"/>
            <ac:spMk id="4" creationId="{A2FD916E-5757-430F-B34F-E67A20EF261E}"/>
          </ac:spMkLst>
        </pc:spChg>
        <pc:spChg chg="add mod">
          <ac:chgData name="Clifford Gordon" userId="ad9a52451d991580" providerId="LiveId" clId="{7DD60F1F-ACE8-40D6-9F38-6FC8C526D530}" dt="2021-09-21T15:27:49.766" v="5774" actId="207"/>
          <ac:spMkLst>
            <pc:docMk/>
            <pc:sldMk cId="233793285" sldId="331"/>
            <ac:spMk id="5" creationId="{5E6F6BA5-1562-4C7B-8817-1109221CCB9B}"/>
          </ac:spMkLst>
        </pc:spChg>
        <pc:picChg chg="add mod">
          <ac:chgData name="Clifford Gordon" userId="ad9a52451d991580" providerId="LiveId" clId="{7DD60F1F-ACE8-40D6-9F38-6FC8C526D530}" dt="2021-09-21T15:27:00.983" v="5734" actId="1076"/>
          <ac:picMkLst>
            <pc:docMk/>
            <pc:sldMk cId="233793285" sldId="331"/>
            <ac:picMk id="3" creationId="{ADEB60EA-64E5-4E4A-B1A6-667E4135C225}"/>
          </ac:picMkLst>
        </pc:picChg>
      </pc:sldChg>
      <pc:sldChg chg="addSp modSp new mod">
        <pc:chgData name="Clifford Gordon" userId="ad9a52451d991580" providerId="LiveId" clId="{7DD60F1F-ACE8-40D6-9F38-6FC8C526D530}" dt="2021-09-21T15:34:04.193" v="5959" actId="14100"/>
        <pc:sldMkLst>
          <pc:docMk/>
          <pc:sldMk cId="958343653" sldId="332"/>
        </pc:sldMkLst>
        <pc:spChg chg="add mod">
          <ac:chgData name="Clifford Gordon" userId="ad9a52451d991580" providerId="LiveId" clId="{7DD60F1F-ACE8-40D6-9F38-6FC8C526D530}" dt="2021-09-21T15:32:56.813" v="5914" actId="1076"/>
          <ac:spMkLst>
            <pc:docMk/>
            <pc:sldMk cId="958343653" sldId="332"/>
            <ac:spMk id="4" creationId="{97C19478-5FE9-406B-A47A-E0B797114B3D}"/>
          </ac:spMkLst>
        </pc:spChg>
        <pc:spChg chg="add mod">
          <ac:chgData name="Clifford Gordon" userId="ad9a52451d991580" providerId="LiveId" clId="{7DD60F1F-ACE8-40D6-9F38-6FC8C526D530}" dt="2021-09-21T15:33:11.388" v="5918" actId="20577"/>
          <ac:spMkLst>
            <pc:docMk/>
            <pc:sldMk cId="958343653" sldId="332"/>
            <ac:spMk id="5" creationId="{F6EE2057-D09E-4FE7-B51E-609BA07072D8}"/>
          </ac:spMkLst>
        </pc:spChg>
        <pc:spChg chg="add mod">
          <ac:chgData name="Clifford Gordon" userId="ad9a52451d991580" providerId="LiveId" clId="{7DD60F1F-ACE8-40D6-9F38-6FC8C526D530}" dt="2021-09-21T15:34:04.193" v="5959" actId="14100"/>
          <ac:spMkLst>
            <pc:docMk/>
            <pc:sldMk cId="958343653" sldId="332"/>
            <ac:spMk id="6" creationId="{B6964FF0-833B-46DB-9286-453C640ADB51}"/>
          </ac:spMkLst>
        </pc:spChg>
        <pc:picChg chg="add mod">
          <ac:chgData name="Clifford Gordon" userId="ad9a52451d991580" providerId="LiveId" clId="{7DD60F1F-ACE8-40D6-9F38-6FC8C526D530}" dt="2021-09-21T15:33:16.777" v="5919" actId="1076"/>
          <ac:picMkLst>
            <pc:docMk/>
            <pc:sldMk cId="958343653" sldId="332"/>
            <ac:picMk id="3" creationId="{5CA386F4-FD18-469D-8766-5EC0105F1C7F}"/>
          </ac:picMkLst>
        </pc:picChg>
      </pc:sldChg>
      <pc:sldChg chg="addSp delSp modSp new mod">
        <pc:chgData name="Clifford Gordon" userId="ad9a52451d991580" providerId="LiveId" clId="{7DD60F1F-ACE8-40D6-9F38-6FC8C526D530}" dt="2021-09-22T21:11:21.501" v="6247" actId="20577"/>
        <pc:sldMkLst>
          <pc:docMk/>
          <pc:sldMk cId="3716039354" sldId="333"/>
        </pc:sldMkLst>
        <pc:spChg chg="add del mod">
          <ac:chgData name="Clifford Gordon" userId="ad9a52451d991580" providerId="LiveId" clId="{7DD60F1F-ACE8-40D6-9F38-6FC8C526D530}" dt="2021-09-21T15:37:42.624" v="6077" actId="478"/>
          <ac:spMkLst>
            <pc:docMk/>
            <pc:sldMk cId="3716039354" sldId="333"/>
            <ac:spMk id="2" creationId="{6C58DFC8-B2A3-446D-86BE-F12FB605F832}"/>
          </ac:spMkLst>
        </pc:spChg>
        <pc:spChg chg="add del mod">
          <ac:chgData name="Clifford Gordon" userId="ad9a52451d991580" providerId="LiveId" clId="{7DD60F1F-ACE8-40D6-9F38-6FC8C526D530}" dt="2021-09-21T15:38:02.582" v="6079" actId="21"/>
          <ac:spMkLst>
            <pc:docMk/>
            <pc:sldMk cId="3716039354" sldId="333"/>
            <ac:spMk id="3" creationId="{6B72CBBA-EE43-494B-99F6-014FB1341948}"/>
          </ac:spMkLst>
        </pc:spChg>
        <pc:spChg chg="add mod">
          <ac:chgData name="Clifford Gordon" userId="ad9a52451d991580" providerId="LiveId" clId="{7DD60F1F-ACE8-40D6-9F38-6FC8C526D530}" dt="2021-09-22T21:11:21.501" v="6247" actId="20577"/>
          <ac:spMkLst>
            <pc:docMk/>
            <pc:sldMk cId="3716039354" sldId="333"/>
            <ac:spMk id="4" creationId="{21EE439E-A0EA-4926-93D4-12D30609DF8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9:47:33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9:47:3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9:47:36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F4AF-07B8-4CD1-9A81-F438F586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94DBA-78BD-4775-A6A0-15661E705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0F0A4-7CA6-4016-8257-8F33D41F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44DD-28F6-4163-A071-2DB1C83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3456-CF4B-4466-911A-9069E609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72E6-349B-49B4-8E19-A897653A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8F77F-FAC3-42DD-83F9-569D55342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489BF-465E-4643-886A-413588BF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3B0A9-BE0B-4119-B7D4-BBF9A5FB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FAC3-72BC-479C-ABC2-F119F95D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2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732F4-62DA-4526-8747-5D944AB8D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91D7E-9715-45BB-8F68-C1E1B3586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A899-E28E-48E0-AA57-610E7607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44E1-B659-4E91-88DA-19E5919B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ED25E-2531-4DAC-BC6D-0E9B9942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93D6-34CB-48F2-B3EF-1C538B6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49CA-7483-48AA-A7B3-913F845B0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0CB7C-0E7B-47B3-AE2E-436BA44E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161C-262B-4310-B771-E7D8F4A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037F-8447-4156-833E-EFE67600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724D-FB69-4CDE-86D9-20B847F0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70E8E-6D7C-49CC-B2E3-86DE07AE4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5A5EC-B3AF-43BB-B349-C9BB63D5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F3DBE-A323-4DCF-9CE6-30754FD3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0D39-4EFD-4235-B6F5-8598E4F0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9E0A-D99E-457C-8A1A-CF2BFDD8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5232-B874-4D61-AC47-F26B38A29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4B690-B1B2-4828-984F-7547CC83A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3477F-4E7C-4F0E-BC57-2B4E0576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9D197-1D55-4CF1-A409-2FFBE926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85232-444F-4A90-B6B3-8B4C9BAB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4632-4685-4C95-B8F0-67B844CE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FE0EB-A83D-4238-8D53-D9D0F977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BAAEB-DC3C-4D13-B065-1BCD6D752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6EDB-DFE2-4C25-B980-4DAF30495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04856-081C-4CEA-8B98-BAF3C56B4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A2E56-8864-4D24-9AA7-0D4D47B1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4EB54-4C84-4231-AF7E-AE96EC9A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493CB-24FC-4D6F-B30D-52777A01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7C64-385D-4410-961C-A55DFED9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E79A-C442-4091-BC04-B8892A46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DC8BC-F62E-4153-9806-C71AFD2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C5A37-8EE8-43A2-B04F-5DE7898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2734B-1C4C-4B43-BFB5-70CF4FDA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63949-90ED-4BC6-B91F-0F1FC9E2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84C32-D025-49DF-8745-F72FC413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A5B2-2B6C-4DCF-85B1-EABCE1F8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9347E-FEB7-409B-817B-E9AFBDA1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91DFD-F0F3-4AF3-9DF2-1011B51C1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DB4E8-04B8-447E-9D5B-9D8280CB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9F51-764E-4B8A-A8C3-D2095D73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53AB4-C003-4494-BF42-C9C30C52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9105-AA3D-4CE2-8D1B-AF1C96A9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148F5-0BEE-42D7-A01A-6A354B920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732B7-93CB-4C95-95DB-301BCC773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30E56-686D-4948-A61D-9C903542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F6F5A-393E-48CD-A654-61E70EC7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03AD3-8570-4A9B-AC97-6C3BCA04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9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7C253-CE90-4C41-AD24-5E723E16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5562-AF99-411C-BC08-E076D2F11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8D3F-62E0-4471-B09E-B8C8D211F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26FE-F9A0-4C36-A49E-5DEF7DC2CF8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4A41-81F6-4FDE-BE0B-E408B8449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F6270-C3A2-4F4F-A4E9-1CC13525C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1F9F-8FD3-4CC7-811C-769255D78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mailto:amvetsflpro@gmail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BCFE-16D0-4B40-ABC7-1C4286D78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0057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4F683-F081-45BB-A976-E582B804A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1787"/>
            <a:ext cx="9144000" cy="682907"/>
          </a:xfrm>
        </p:spPr>
        <p:txBody>
          <a:bodyPr>
            <a:normAutofit/>
          </a:bodyPr>
          <a:lstStyle/>
          <a:p>
            <a:r>
              <a:rPr lang="en-US" sz="4000" dirty="0"/>
              <a:t>Skills needed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A0DE4-4C0C-4543-8805-D15299471502}"/>
              </a:ext>
            </a:extLst>
          </p:cNvPr>
          <p:cNvSpPr txBox="1"/>
          <p:nvPr/>
        </p:nvSpPr>
        <p:spPr>
          <a:xfrm>
            <a:off x="3746377" y="3513975"/>
            <a:ext cx="4962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Cut &amp; Paste or Copy &amp; Paste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Inserting Pictures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Word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Power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Facebook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025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D9EA680-DB50-455E-AFB8-677CFC02F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2" y="241136"/>
            <a:ext cx="10243076" cy="63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1B808C1-C091-4937-8975-0B75BD472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6"/>
            <a:ext cx="12192000" cy="6605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0E979A-098B-406E-916A-0268403DEA1B}"/>
              </a:ext>
            </a:extLst>
          </p:cNvPr>
          <p:cNvSpPr txBox="1"/>
          <p:nvPr/>
        </p:nvSpPr>
        <p:spPr>
          <a:xfrm>
            <a:off x="7351488" y="1943248"/>
            <a:ext cx="360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err="1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Enter Web Site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E347E-FBD6-4EDC-9A2C-F05CBE724A73}"/>
              </a:ext>
            </a:extLst>
          </p:cNvPr>
          <p:cNvSpPr txBox="1"/>
          <p:nvPr/>
        </p:nvSpPr>
        <p:spPr>
          <a:xfrm>
            <a:off x="3685032" y="4545421"/>
            <a:ext cx="49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Then Left Click on Continue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FD0071-8BA4-4C55-BC49-DD9C22804877}"/>
                  </a:ext>
                </a:extLst>
              </p14:cNvPr>
              <p14:cNvContentPartPr/>
              <p14:nvPr/>
            </p14:nvContentPartPr>
            <p14:xfrm>
              <a:off x="8064936" y="133480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FD0071-8BA4-4C55-BC49-DD9C228048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5936" y="1326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B134515-2EF4-486A-ACC5-00A69ADAC33A}"/>
                  </a:ext>
                </a:extLst>
              </p14:cNvPr>
              <p14:cNvContentPartPr/>
              <p14:nvPr/>
            </p14:nvContentPartPr>
            <p14:xfrm>
              <a:off x="8457696" y="137116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B134515-2EF4-486A-ACC5-00A69ADAC3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9056" y="1362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78338AD-F544-427A-8EEC-18938EB9A519}"/>
                  </a:ext>
                </a:extLst>
              </p14:cNvPr>
              <p14:cNvContentPartPr/>
              <p14:nvPr/>
            </p14:nvContentPartPr>
            <p14:xfrm>
              <a:off x="9152856" y="128872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78338AD-F544-427A-8EEC-18938EB9A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216" y="12797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48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D04399-B8FA-45B3-A4B8-813704F49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3" y="0"/>
            <a:ext cx="100891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CF3B6-0FD1-40CA-8551-905B6E1F5DC1}"/>
              </a:ext>
            </a:extLst>
          </p:cNvPr>
          <p:cNvSpPr txBox="1"/>
          <p:nvPr/>
        </p:nvSpPr>
        <p:spPr>
          <a:xfrm>
            <a:off x="4636008" y="2679192"/>
            <a:ext cx="198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err="1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Select this option for free web 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079E0-7052-44E1-97C5-6A7C5F9C2906}"/>
              </a:ext>
            </a:extLst>
          </p:cNvPr>
          <p:cNvSpPr txBox="1"/>
          <p:nvPr/>
        </p:nvSpPr>
        <p:spPr>
          <a:xfrm>
            <a:off x="9537192" y="841248"/>
            <a:ext cx="223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Then Select Continue</a:t>
            </a:r>
          </a:p>
        </p:txBody>
      </p:sp>
    </p:spTree>
    <p:extLst>
      <p:ext uri="{BB962C8B-B14F-4D97-AF65-F5344CB8AC3E}">
        <p14:creationId xmlns:p14="http://schemas.microsoft.com/office/powerpoint/2010/main" val="271108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E02312F-32A3-4EF3-8358-70BAB81D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7" y="-944418"/>
            <a:ext cx="12435840" cy="25069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D82C7-8F5C-455B-8A77-156E6941FDFA}"/>
              </a:ext>
            </a:extLst>
          </p:cNvPr>
          <p:cNvSpPr txBox="1"/>
          <p:nvPr/>
        </p:nvSpPr>
        <p:spPr>
          <a:xfrm>
            <a:off x="1524000" y="1376218"/>
            <a:ext cx="42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 Blank Canvas</a:t>
            </a:r>
          </a:p>
        </p:txBody>
      </p:sp>
    </p:spTree>
    <p:extLst>
      <p:ext uri="{BB962C8B-B14F-4D97-AF65-F5344CB8AC3E}">
        <p14:creationId xmlns:p14="http://schemas.microsoft.com/office/powerpoint/2010/main" val="250091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EDAC3F6-E509-499E-A4FB-E2BF2430E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50063"/>
            <a:ext cx="10486417" cy="35360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3B544-22D1-4883-94CA-1964BF13ABBB}"/>
              </a:ext>
            </a:extLst>
          </p:cNvPr>
          <p:cNvSpPr txBox="1"/>
          <p:nvPr/>
        </p:nvSpPr>
        <p:spPr>
          <a:xfrm>
            <a:off x="7370618" y="1958109"/>
            <a:ext cx="402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Little Down </a:t>
            </a:r>
            <a:r>
              <a:rPr lang="en-US" b="1" dirty="0" err="1">
                <a:solidFill>
                  <a:srgbClr val="FF0000"/>
                </a:solidFill>
              </a:rPr>
              <a:t>Arrrow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Free $0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64938-BD6F-4F49-BAF7-7501381B8A56}"/>
              </a:ext>
            </a:extLst>
          </p:cNvPr>
          <p:cNvSpPr txBox="1"/>
          <p:nvPr/>
        </p:nvSpPr>
        <p:spPr>
          <a:xfrm>
            <a:off x="4325112" y="-5340096"/>
            <a:ext cx="361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is your Website Domain Name</a:t>
            </a:r>
          </a:p>
        </p:txBody>
      </p:sp>
    </p:spTree>
    <p:extLst>
      <p:ext uri="{BB962C8B-B14F-4D97-AF65-F5344CB8AC3E}">
        <p14:creationId xmlns:p14="http://schemas.microsoft.com/office/powerpoint/2010/main" val="675215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B756B9-8965-4CAA-BCC0-C1582D97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15"/>
            <a:ext cx="12192000" cy="6510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66CD7-6F77-457D-9186-EB2C90F5BDFF}"/>
              </a:ext>
            </a:extLst>
          </p:cNvPr>
          <p:cNvSpPr txBox="1"/>
          <p:nvPr/>
        </p:nvSpPr>
        <p:spPr>
          <a:xfrm>
            <a:off x="4507992" y="5102352"/>
            <a:ext cx="35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 Skip to continue</a:t>
            </a:r>
          </a:p>
        </p:txBody>
      </p:sp>
    </p:spTree>
    <p:extLst>
      <p:ext uri="{BB962C8B-B14F-4D97-AF65-F5344CB8AC3E}">
        <p14:creationId xmlns:p14="http://schemas.microsoft.com/office/powerpoint/2010/main" val="199339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3D73F0-4436-443B-9A29-0D9201CC1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0"/>
            <a:ext cx="12192000" cy="6151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89ECA-0042-443F-87E9-274C1357FA5A}"/>
              </a:ext>
            </a:extLst>
          </p:cNvPr>
          <p:cNvSpPr txBox="1"/>
          <p:nvPr/>
        </p:nvSpPr>
        <p:spPr>
          <a:xfrm>
            <a:off x="3895344" y="1078992"/>
            <a:ext cx="461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Name of Home page and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entry in Menu</a:t>
            </a:r>
          </a:p>
          <a:p>
            <a:r>
              <a:rPr lang="en-US" b="1" dirty="0">
                <a:solidFill>
                  <a:srgbClr val="FF0000"/>
                </a:solidFill>
              </a:rPr>
              <a:t>Normally it should be “Home”</a:t>
            </a:r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192EE8E-7372-4E10-BB0C-E71234D22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0"/>
            <a:ext cx="12192000" cy="6582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DED25-C47C-4B13-9C87-BC559D5E0E1C}"/>
              </a:ext>
            </a:extLst>
          </p:cNvPr>
          <p:cNvSpPr txBox="1"/>
          <p:nvPr/>
        </p:nvSpPr>
        <p:spPr>
          <a:xfrm>
            <a:off x="3758184" y="960120"/>
            <a:ext cx="440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After Entering “Home’ Hit Enter Key</a:t>
            </a:r>
          </a:p>
          <a:p>
            <a:r>
              <a:rPr lang="en-US" b="1" dirty="0">
                <a:solidFill>
                  <a:srgbClr val="FF0000"/>
                </a:solidFill>
              </a:rPr>
              <a:t>The  </a:t>
            </a:r>
            <a:r>
              <a:rPr lang="en-US" b="1" dirty="0" err="1">
                <a:solidFill>
                  <a:srgbClr val="FF0000"/>
                </a:solidFill>
              </a:rPr>
              <a:t>nwext</a:t>
            </a:r>
            <a:r>
              <a:rPr lang="en-US" b="1" dirty="0">
                <a:solidFill>
                  <a:srgbClr val="FF0000"/>
                </a:solidFill>
              </a:rPr>
              <a:t> line will appear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3BBF2-9D81-41EF-A799-D6F6559D9C59}"/>
              </a:ext>
            </a:extLst>
          </p:cNvPr>
          <p:cNvSpPr txBox="1"/>
          <p:nvPr/>
        </p:nvSpPr>
        <p:spPr>
          <a:xfrm>
            <a:off x="4151376" y="2880360"/>
            <a:ext cx="39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will click on the “+”</a:t>
            </a:r>
          </a:p>
        </p:txBody>
      </p:sp>
    </p:spTree>
    <p:extLst>
      <p:ext uri="{BB962C8B-B14F-4D97-AF65-F5344CB8AC3E}">
        <p14:creationId xmlns:p14="http://schemas.microsoft.com/office/powerpoint/2010/main" val="79515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B2DC115-B919-49F6-AF29-F738B20D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7FD5E-BFD8-40EC-9FE3-BFFEB3BAA023}"/>
              </a:ext>
            </a:extLst>
          </p:cNvPr>
          <p:cNvSpPr txBox="1"/>
          <p:nvPr/>
        </p:nvSpPr>
        <p:spPr>
          <a:xfrm>
            <a:off x="6409944" y="2834640"/>
            <a:ext cx="263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will select Cover Icon</a:t>
            </a:r>
          </a:p>
          <a:p>
            <a:r>
              <a:rPr lang="en-US" b="1" dirty="0">
                <a:solidFill>
                  <a:srgbClr val="FF0000"/>
                </a:solidFill>
              </a:rPr>
              <a:t>If it does don’t show then select browse All and find the Cover icon</a:t>
            </a:r>
          </a:p>
        </p:txBody>
      </p:sp>
    </p:spTree>
    <p:extLst>
      <p:ext uri="{BB962C8B-B14F-4D97-AF65-F5344CB8AC3E}">
        <p14:creationId xmlns:p14="http://schemas.microsoft.com/office/powerpoint/2010/main" val="149484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6F847EF-454B-4EDD-8618-BCA8D9155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DC321-018A-475C-ACEC-1968F79FE71C}"/>
              </a:ext>
            </a:extLst>
          </p:cNvPr>
          <p:cNvSpPr txBox="1"/>
          <p:nvPr/>
        </p:nvSpPr>
        <p:spPr>
          <a:xfrm>
            <a:off x="6729984" y="740664"/>
            <a:ext cx="463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err="1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Click on text “Type to Choose Block”</a:t>
            </a:r>
          </a:p>
          <a:p>
            <a:r>
              <a:rPr lang="en-US" b="1" dirty="0">
                <a:solidFill>
                  <a:srgbClr val="FF0000"/>
                </a:solidFill>
              </a:rPr>
              <a:t>Then click on 3 dots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6ADD8-F284-4FD2-A7CE-04FE8840C186}"/>
              </a:ext>
            </a:extLst>
          </p:cNvPr>
          <p:cNvSpPr txBox="1"/>
          <p:nvPr/>
        </p:nvSpPr>
        <p:spPr>
          <a:xfrm>
            <a:off x="8769096" y="5477256"/>
            <a:ext cx="25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Click on Remove Block” to delete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E3361-820C-433D-96C1-3179F23A0C62}"/>
              </a:ext>
            </a:extLst>
          </p:cNvPr>
          <p:cNvSpPr txBox="1"/>
          <p:nvPr/>
        </p:nvSpPr>
        <p:spPr>
          <a:xfrm>
            <a:off x="475488" y="4892040"/>
            <a:ext cx="510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– Select Upload to choose photo for Home Page</a:t>
            </a:r>
          </a:p>
        </p:txBody>
      </p:sp>
    </p:spTree>
    <p:extLst>
      <p:ext uri="{BB962C8B-B14F-4D97-AF65-F5344CB8AC3E}">
        <p14:creationId xmlns:p14="http://schemas.microsoft.com/office/powerpoint/2010/main" val="88643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EEFCCEB-1D12-49B6-A373-C2706E6E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" y="6174"/>
            <a:ext cx="11430587" cy="6845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E3058-7F06-4ECC-97FD-4ABE62C5CABF}"/>
              </a:ext>
            </a:extLst>
          </p:cNvPr>
          <p:cNvSpPr txBox="1"/>
          <p:nvPr/>
        </p:nvSpPr>
        <p:spPr>
          <a:xfrm>
            <a:off x="4983480" y="4270248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 Photo for Cover</a:t>
            </a:r>
          </a:p>
          <a:p>
            <a:r>
              <a:rPr lang="en-US" b="1" dirty="0">
                <a:solidFill>
                  <a:srgbClr val="FF0000"/>
                </a:solidFill>
              </a:rPr>
              <a:t>And click on Open</a:t>
            </a:r>
          </a:p>
        </p:txBody>
      </p:sp>
    </p:spTree>
    <p:extLst>
      <p:ext uri="{BB962C8B-B14F-4D97-AF65-F5344CB8AC3E}">
        <p14:creationId xmlns:p14="http://schemas.microsoft.com/office/powerpoint/2010/main" val="12662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DE6FC-CB89-4674-845C-40840DED88B4}"/>
              </a:ext>
            </a:extLst>
          </p:cNvPr>
          <p:cNvSpPr txBox="1"/>
          <p:nvPr/>
        </p:nvSpPr>
        <p:spPr>
          <a:xfrm>
            <a:off x="2024109" y="1145219"/>
            <a:ext cx="886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Web Designing 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C78E8-A158-46B2-A95E-3471F6C7ABB4}"/>
              </a:ext>
            </a:extLst>
          </p:cNvPr>
          <p:cNvSpPr txBox="1"/>
          <p:nvPr/>
        </p:nvSpPr>
        <p:spPr>
          <a:xfrm>
            <a:off x="3781888" y="2476870"/>
            <a:ext cx="5637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Site123.com</a:t>
            </a:r>
          </a:p>
          <a:p>
            <a:endParaRPr lang="en-US" sz="3000" dirty="0"/>
          </a:p>
          <a:p>
            <a:r>
              <a:rPr lang="en-US" sz="3000" dirty="0"/>
              <a:t>Wordpress.com</a:t>
            </a:r>
          </a:p>
          <a:p>
            <a:endParaRPr lang="en-US" sz="3000" dirty="0"/>
          </a:p>
          <a:p>
            <a:r>
              <a:rPr lang="en-US" sz="3000" dirty="0"/>
              <a:t>Wordpress.org (HostGator.com)</a:t>
            </a:r>
          </a:p>
        </p:txBody>
      </p:sp>
    </p:spTree>
    <p:extLst>
      <p:ext uri="{BB962C8B-B14F-4D97-AF65-F5344CB8AC3E}">
        <p14:creationId xmlns:p14="http://schemas.microsoft.com/office/powerpoint/2010/main" val="25771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488A76-49C8-40F6-8300-5C540274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98" y="-209884"/>
            <a:ext cx="12192000" cy="6582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2579F-1380-42F7-8C40-FE5206517BE4}"/>
              </a:ext>
            </a:extLst>
          </p:cNvPr>
          <p:cNvSpPr txBox="1"/>
          <p:nvPr/>
        </p:nvSpPr>
        <p:spPr>
          <a:xfrm>
            <a:off x="-147782" y="3289163"/>
            <a:ext cx="96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Bold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79995-6110-460E-8CD1-5A1FF64CBB33}"/>
              </a:ext>
            </a:extLst>
          </p:cNvPr>
          <p:cNvSpPr txBox="1"/>
          <p:nvPr/>
        </p:nvSpPr>
        <p:spPr>
          <a:xfrm>
            <a:off x="2890981" y="655782"/>
            <a:ext cx="156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other Text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F6A42-85C6-4732-AA88-30D3AAB78DBE}"/>
              </a:ext>
            </a:extLst>
          </p:cNvPr>
          <p:cNvSpPr txBox="1"/>
          <p:nvPr/>
        </p:nvSpPr>
        <p:spPr>
          <a:xfrm>
            <a:off x="7486720" y="2244435"/>
            <a:ext cx="173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Change Font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EE1AF-2402-489E-B15C-6959BE62A8B6}"/>
              </a:ext>
            </a:extLst>
          </p:cNvPr>
          <p:cNvSpPr txBox="1"/>
          <p:nvPr/>
        </p:nvSpPr>
        <p:spPr>
          <a:xfrm>
            <a:off x="6705599" y="941742"/>
            <a:ext cx="192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finish editing select Update or Publish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AFD63-A3FE-4982-90FC-1569ABC51144}"/>
              </a:ext>
            </a:extLst>
          </p:cNvPr>
          <p:cNvSpPr txBox="1"/>
          <p:nvPr/>
        </p:nvSpPr>
        <p:spPr>
          <a:xfrm>
            <a:off x="-147782" y="467325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leave after Update click 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F8911-106D-474C-BCE8-5F29E9AE22F9}"/>
              </a:ext>
            </a:extLst>
          </p:cNvPr>
          <p:cNvSpPr txBox="1"/>
          <p:nvPr/>
        </p:nvSpPr>
        <p:spPr>
          <a:xfrm>
            <a:off x="6466378" y="-171269"/>
            <a:ext cx="173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side bar not in view click on gear</a:t>
            </a:r>
          </a:p>
        </p:txBody>
      </p:sp>
    </p:spTree>
    <p:extLst>
      <p:ext uri="{BB962C8B-B14F-4D97-AF65-F5344CB8AC3E}">
        <p14:creationId xmlns:p14="http://schemas.microsoft.com/office/powerpoint/2010/main" val="162687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ABA411C-5FDD-4B1E-83C3-264CAF750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"/>
            <a:ext cx="12192000" cy="6582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68729-4E35-40F6-8470-BE7032EE0357}"/>
              </a:ext>
            </a:extLst>
          </p:cNvPr>
          <p:cNvSpPr txBox="1"/>
          <p:nvPr/>
        </p:nvSpPr>
        <p:spPr>
          <a:xfrm>
            <a:off x="2953512" y="777240"/>
            <a:ext cx="526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continue to leave edit page click on View Pages</a:t>
            </a:r>
          </a:p>
        </p:txBody>
      </p:sp>
    </p:spTree>
    <p:extLst>
      <p:ext uri="{BB962C8B-B14F-4D97-AF65-F5344CB8AC3E}">
        <p14:creationId xmlns:p14="http://schemas.microsoft.com/office/powerpoint/2010/main" val="259230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DED2D06-B798-4858-846B-7AE282E6E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9" y="0"/>
            <a:ext cx="109871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5F7CF-1D58-4C17-B086-71A24CB34972}"/>
              </a:ext>
            </a:extLst>
          </p:cNvPr>
          <p:cNvSpPr txBox="1"/>
          <p:nvPr/>
        </p:nvSpPr>
        <p:spPr>
          <a:xfrm>
            <a:off x="3528291" y="2890982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add categories click Post then Categories</a:t>
            </a:r>
          </a:p>
        </p:txBody>
      </p:sp>
    </p:spTree>
    <p:extLst>
      <p:ext uri="{BB962C8B-B14F-4D97-AF65-F5344CB8AC3E}">
        <p14:creationId xmlns:p14="http://schemas.microsoft.com/office/powerpoint/2010/main" val="162383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433CA4-9ECE-44B6-A82B-57F314126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45"/>
            <a:ext cx="12192000" cy="667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2EA6B-33F3-4C57-8165-85C6CD97B77F}"/>
              </a:ext>
            </a:extLst>
          </p:cNvPr>
          <p:cNvSpPr txBox="1"/>
          <p:nvPr/>
        </p:nvSpPr>
        <p:spPr>
          <a:xfrm>
            <a:off x="6812280" y="1691640"/>
            <a:ext cx="296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Add New Category </a:t>
            </a:r>
          </a:p>
          <a:p>
            <a:r>
              <a:rPr lang="en-US" b="1" dirty="0">
                <a:solidFill>
                  <a:srgbClr val="FF0000"/>
                </a:solidFill>
              </a:rPr>
              <a:t>To add new category</a:t>
            </a:r>
          </a:p>
        </p:txBody>
      </p:sp>
    </p:spTree>
    <p:extLst>
      <p:ext uri="{BB962C8B-B14F-4D97-AF65-F5344CB8AC3E}">
        <p14:creationId xmlns:p14="http://schemas.microsoft.com/office/powerpoint/2010/main" val="990508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FB5DB6-9944-4552-A8D0-3C484A588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4C860-E6FD-44AE-9B64-1A9ABE75CE43}"/>
              </a:ext>
            </a:extLst>
          </p:cNvPr>
          <p:cNvSpPr txBox="1"/>
          <p:nvPr/>
        </p:nvSpPr>
        <p:spPr>
          <a:xfrm>
            <a:off x="4901184" y="1929384"/>
            <a:ext cx="322783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Enter Category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D31DA-B9D4-450F-9880-7D2568541EAB}"/>
              </a:ext>
            </a:extLst>
          </p:cNvPr>
          <p:cNvSpPr txBox="1"/>
          <p:nvPr/>
        </p:nvSpPr>
        <p:spPr>
          <a:xfrm>
            <a:off x="8869680" y="4800600"/>
            <a:ext cx="276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Then click on Add</a:t>
            </a:r>
          </a:p>
        </p:txBody>
      </p:sp>
    </p:spTree>
    <p:extLst>
      <p:ext uri="{BB962C8B-B14F-4D97-AF65-F5344CB8AC3E}">
        <p14:creationId xmlns:p14="http://schemas.microsoft.com/office/powerpoint/2010/main" val="3394863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973335E-64B7-4A8D-816E-CD5F56C03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2121F-5B1E-401B-9256-DCBA64B1058C}"/>
              </a:ext>
            </a:extLst>
          </p:cNvPr>
          <p:cNvSpPr txBox="1"/>
          <p:nvPr/>
        </p:nvSpPr>
        <p:spPr>
          <a:xfrm>
            <a:off x="4855464" y="3794760"/>
            <a:ext cx="587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Showes</a:t>
            </a:r>
            <a:r>
              <a:rPr lang="en-US" b="1" dirty="0">
                <a:solidFill>
                  <a:srgbClr val="FF0000"/>
                </a:solidFill>
              </a:rPr>
              <a:t> category Hot has been added</a:t>
            </a:r>
          </a:p>
        </p:txBody>
      </p:sp>
    </p:spTree>
    <p:extLst>
      <p:ext uri="{BB962C8B-B14F-4D97-AF65-F5344CB8AC3E}">
        <p14:creationId xmlns:p14="http://schemas.microsoft.com/office/powerpoint/2010/main" val="267678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6EE5A3-1BCA-4C89-95E0-EE4E37367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8273C-E9C5-4B7C-86A9-F8B7FD1C818F}"/>
              </a:ext>
            </a:extLst>
          </p:cNvPr>
          <p:cNvSpPr txBox="1"/>
          <p:nvPr/>
        </p:nvSpPr>
        <p:spPr>
          <a:xfrm>
            <a:off x="4407408" y="4334256"/>
            <a:ext cx="576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Repeat for Category Entry</a:t>
            </a:r>
          </a:p>
        </p:txBody>
      </p:sp>
    </p:spTree>
    <p:extLst>
      <p:ext uri="{BB962C8B-B14F-4D97-AF65-F5344CB8AC3E}">
        <p14:creationId xmlns:p14="http://schemas.microsoft.com/office/powerpoint/2010/main" val="95592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4DEB2E6-4D7D-41FB-91A6-2949FB6DF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1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DC419-B0A5-4433-BC2A-E432723053A8}"/>
              </a:ext>
            </a:extLst>
          </p:cNvPr>
          <p:cNvSpPr txBox="1"/>
          <p:nvPr/>
        </p:nvSpPr>
        <p:spPr>
          <a:xfrm>
            <a:off x="2020824" y="4645152"/>
            <a:ext cx="556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+ to add new Text Block</a:t>
            </a:r>
          </a:p>
        </p:txBody>
      </p:sp>
    </p:spTree>
    <p:extLst>
      <p:ext uri="{BB962C8B-B14F-4D97-AF65-F5344CB8AC3E}">
        <p14:creationId xmlns:p14="http://schemas.microsoft.com/office/powerpoint/2010/main" val="104910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CDE4F1-4882-4235-8791-52581D302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1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21F5C5-F84A-486D-8B2B-96E786770774}"/>
              </a:ext>
            </a:extLst>
          </p:cNvPr>
          <p:cNvSpPr txBox="1"/>
          <p:nvPr/>
        </p:nvSpPr>
        <p:spPr>
          <a:xfrm>
            <a:off x="1108364" y="3592945"/>
            <a:ext cx="217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Paragraph for Text Block</a:t>
            </a:r>
          </a:p>
        </p:txBody>
      </p:sp>
    </p:spTree>
    <p:extLst>
      <p:ext uri="{BB962C8B-B14F-4D97-AF65-F5344CB8AC3E}">
        <p14:creationId xmlns:p14="http://schemas.microsoft.com/office/powerpoint/2010/main" val="332838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 with medium confidence">
            <a:extLst>
              <a:ext uri="{FF2B5EF4-FFF2-40B4-BE49-F238E27FC236}">
                <a16:creationId xmlns:a16="http://schemas.microsoft.com/office/drawing/2014/main" id="{17FF4728-E0A7-496C-B8D1-0D509219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59BDE-1F55-466F-B424-555C259AC284}"/>
              </a:ext>
            </a:extLst>
          </p:cNvPr>
          <p:cNvSpPr txBox="1"/>
          <p:nvPr/>
        </p:nvSpPr>
        <p:spPr>
          <a:xfrm>
            <a:off x="155448" y="3849624"/>
            <a:ext cx="318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Enter name of info to be added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F8415-6110-44CC-B5F4-E0745B20474C}"/>
              </a:ext>
            </a:extLst>
          </p:cNvPr>
          <p:cNvSpPr txBox="1"/>
          <p:nvPr/>
        </p:nvSpPr>
        <p:spPr>
          <a:xfrm>
            <a:off x="6336792" y="3730752"/>
            <a:ext cx="26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Change text size by using custom field</a:t>
            </a:r>
          </a:p>
        </p:txBody>
      </p:sp>
    </p:spTree>
    <p:extLst>
      <p:ext uri="{BB962C8B-B14F-4D97-AF65-F5344CB8AC3E}">
        <p14:creationId xmlns:p14="http://schemas.microsoft.com/office/powerpoint/2010/main" val="38718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42D603-EE1D-41A3-8485-F41C4F768566}"/>
              </a:ext>
            </a:extLst>
          </p:cNvPr>
          <p:cNvSpPr txBox="1"/>
          <p:nvPr/>
        </p:nvSpPr>
        <p:spPr>
          <a:xfrm>
            <a:off x="976544" y="1020932"/>
            <a:ext cx="4509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Site123.com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BA1AA-BC42-42F4-9F4E-027C0478C5C2}"/>
              </a:ext>
            </a:extLst>
          </p:cNvPr>
          <p:cNvSpPr txBox="1"/>
          <p:nvPr/>
        </p:nvSpPr>
        <p:spPr>
          <a:xfrm>
            <a:off x="6498454" y="994299"/>
            <a:ext cx="4717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Wordpress.com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3EE86-2223-428E-9DEF-90E1B4AB67C3}"/>
              </a:ext>
            </a:extLst>
          </p:cNvPr>
          <p:cNvSpPr txBox="1"/>
          <p:nvPr/>
        </p:nvSpPr>
        <p:spPr>
          <a:xfrm>
            <a:off x="665825" y="2157274"/>
            <a:ext cx="51963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/>
              <a:t>Page Level / Templates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Less Flexible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Few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Live Chat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Better Help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Cost More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02D33-6BA9-426F-8974-64DF120A6020}"/>
              </a:ext>
            </a:extLst>
          </p:cNvPr>
          <p:cNvSpPr txBox="1"/>
          <p:nvPr/>
        </p:nvSpPr>
        <p:spPr>
          <a:xfrm>
            <a:off x="6329780" y="2157274"/>
            <a:ext cx="53975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Level / Themes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Very Flexible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</a:t>
            </a:r>
            <a:r>
              <a:rPr lang="en-US" sz="2500" dirty="0"/>
              <a:t>O</a:t>
            </a: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</a:t>
            </a: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Live Chat – on level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Help  -- only </a:t>
            </a:r>
            <a:r>
              <a:rPr lang="en-US" sz="2500" dirty="0"/>
              <a:t>with Live </a:t>
            </a:r>
            <a:r>
              <a:rPr lang="en-US" sz="2500" dirty="0" err="1"/>
              <a:t>eMail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7DDE4-742D-4208-A055-4875E8886939}"/>
              </a:ext>
            </a:extLst>
          </p:cNvPr>
          <p:cNvSpPr txBox="1"/>
          <p:nvPr/>
        </p:nvSpPr>
        <p:spPr>
          <a:xfrm>
            <a:off x="1953087" y="5248656"/>
            <a:ext cx="75637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To get list of block types:</a:t>
            </a:r>
          </a:p>
          <a:p>
            <a:r>
              <a:rPr lang="en-US" sz="2800" dirty="0"/>
              <a:t>wordpress.com/support/</a:t>
            </a:r>
            <a:r>
              <a:rPr lang="en-US" sz="2800" dirty="0" err="1"/>
              <a:t>wordpress</a:t>
            </a:r>
            <a:r>
              <a:rPr lang="en-US" sz="2800" dirty="0"/>
              <a:t>-editor/blocks/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1535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086C3E-50B9-4F1E-9830-EB401F8A1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F295A-2ABD-4066-8CBA-F1F0C0E04D99}"/>
              </a:ext>
            </a:extLst>
          </p:cNvPr>
          <p:cNvSpPr txBox="1"/>
          <p:nvPr/>
        </p:nvSpPr>
        <p:spPr>
          <a:xfrm>
            <a:off x="5837129" y="3745282"/>
            <a:ext cx="304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Font Color change by </a:t>
            </a:r>
            <a:r>
              <a:rPr lang="en-US" b="1" dirty="0" err="1">
                <a:solidFill>
                  <a:srgbClr val="FF0000"/>
                </a:solidFill>
              </a:rPr>
              <a:t>usin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Custom color</a:t>
            </a:r>
          </a:p>
        </p:txBody>
      </p:sp>
    </p:spTree>
    <p:extLst>
      <p:ext uri="{BB962C8B-B14F-4D97-AF65-F5344CB8AC3E}">
        <p14:creationId xmlns:p14="http://schemas.microsoft.com/office/powerpoint/2010/main" val="2190669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F833B-5229-4AF4-A42C-1434F6E0B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4766F-0221-4689-A0CB-FBF8B63E0642}"/>
              </a:ext>
            </a:extLst>
          </p:cNvPr>
          <p:cNvSpPr txBox="1"/>
          <p:nvPr/>
        </p:nvSpPr>
        <p:spPr>
          <a:xfrm>
            <a:off x="5907024" y="504748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Pick RED</a:t>
            </a:r>
          </a:p>
        </p:txBody>
      </p:sp>
    </p:spTree>
    <p:extLst>
      <p:ext uri="{BB962C8B-B14F-4D97-AF65-F5344CB8AC3E}">
        <p14:creationId xmlns:p14="http://schemas.microsoft.com/office/powerpoint/2010/main" val="4022427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325DEA3-BC99-4D64-8E3D-EBBC5065A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3196C7-0CF3-46E8-8E7E-59E49B357BC9}"/>
              </a:ext>
            </a:extLst>
          </p:cNvPr>
          <p:cNvSpPr txBox="1"/>
          <p:nvPr/>
        </p:nvSpPr>
        <p:spPr>
          <a:xfrm>
            <a:off x="3877056" y="5513832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Choose block of Latest Post </a:t>
            </a:r>
          </a:p>
        </p:txBody>
      </p:sp>
    </p:spTree>
    <p:extLst>
      <p:ext uri="{BB962C8B-B14F-4D97-AF65-F5344CB8AC3E}">
        <p14:creationId xmlns:p14="http://schemas.microsoft.com/office/powerpoint/2010/main" val="3560186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EB1B8A1-8DCF-407D-89BF-D1602A30B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82DC6-97EC-4DAF-BB64-417870CD9632}"/>
              </a:ext>
            </a:extLst>
          </p:cNvPr>
          <p:cNvSpPr txBox="1"/>
          <p:nvPr/>
        </p:nvSpPr>
        <p:spPr>
          <a:xfrm>
            <a:off x="5854337" y="3559193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order a-z – current to future</a:t>
            </a:r>
          </a:p>
          <a:p>
            <a:r>
              <a:rPr lang="en-US" b="1" dirty="0">
                <a:solidFill>
                  <a:srgbClr val="FF0000"/>
                </a:solidFill>
              </a:rPr>
              <a:t>Set category to Hot</a:t>
            </a:r>
          </a:p>
          <a:p>
            <a:r>
              <a:rPr lang="en-US" b="1" dirty="0">
                <a:solidFill>
                  <a:srgbClr val="FF0000"/>
                </a:solidFill>
              </a:rPr>
              <a:t>Max post view is 100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CA873-552F-402D-86B1-E941419801D1}"/>
              </a:ext>
            </a:extLst>
          </p:cNvPr>
          <p:cNvSpPr txBox="1"/>
          <p:nvPr/>
        </p:nvSpPr>
        <p:spPr>
          <a:xfrm>
            <a:off x="329184" y="5632704"/>
            <a:ext cx="38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finished – Update and Leave</a:t>
            </a:r>
          </a:p>
        </p:txBody>
      </p:sp>
    </p:spTree>
    <p:extLst>
      <p:ext uri="{BB962C8B-B14F-4D97-AF65-F5344CB8AC3E}">
        <p14:creationId xmlns:p14="http://schemas.microsoft.com/office/powerpoint/2010/main" val="50886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50F447-43DA-465F-ACD2-AA69006A8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E6033-CDDC-455C-8AF7-CD32245B6C35}"/>
              </a:ext>
            </a:extLst>
          </p:cNvPr>
          <p:cNvSpPr txBox="1"/>
          <p:nvPr/>
        </p:nvSpPr>
        <p:spPr>
          <a:xfrm>
            <a:off x="7674429" y="2536371"/>
            <a:ext cx="248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Add New Page</a:t>
            </a:r>
          </a:p>
        </p:txBody>
      </p:sp>
    </p:spTree>
    <p:extLst>
      <p:ext uri="{BB962C8B-B14F-4D97-AF65-F5344CB8AC3E}">
        <p14:creationId xmlns:p14="http://schemas.microsoft.com/office/powerpoint/2010/main" val="1358268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DBA04D6-66E7-45A2-B096-ADD8F8D39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57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246E3-E4DC-4340-8255-6C8EE02A3646}"/>
              </a:ext>
            </a:extLst>
          </p:cNvPr>
          <p:cNvSpPr txBox="1"/>
          <p:nvPr/>
        </p:nvSpPr>
        <p:spPr>
          <a:xfrm>
            <a:off x="1665514" y="2536371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Blank Page</a:t>
            </a:r>
          </a:p>
        </p:txBody>
      </p:sp>
    </p:spTree>
    <p:extLst>
      <p:ext uri="{BB962C8B-B14F-4D97-AF65-F5344CB8AC3E}">
        <p14:creationId xmlns:p14="http://schemas.microsoft.com/office/powerpoint/2010/main" val="1043079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F07785-4436-4BDA-8599-5F6751B19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1B080-8685-4CBC-B37E-A1B47B855BD3}"/>
              </a:ext>
            </a:extLst>
          </p:cNvPr>
          <p:cNvSpPr txBox="1"/>
          <p:nvPr/>
        </p:nvSpPr>
        <p:spPr>
          <a:xfrm>
            <a:off x="3182209" y="1101213"/>
            <a:ext cx="182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Name New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C995-80B1-4622-8B5A-1A4D5374B2F4}"/>
              </a:ext>
            </a:extLst>
          </p:cNvPr>
          <p:cNvSpPr txBox="1"/>
          <p:nvPr/>
        </p:nvSpPr>
        <p:spPr>
          <a:xfrm>
            <a:off x="3834581" y="2340077"/>
            <a:ext cx="351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- Add Latest Post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AF677-C21C-4797-B47B-2296E5715D52}"/>
              </a:ext>
            </a:extLst>
          </p:cNvPr>
          <p:cNvSpPr txBox="1"/>
          <p:nvPr/>
        </p:nvSpPr>
        <p:spPr>
          <a:xfrm>
            <a:off x="5589639" y="824214"/>
            <a:ext cx="295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- Turn off Post Content, author name, post date, and feature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CD67B-B101-43D5-B5E7-3956D7D5BA8A}"/>
              </a:ext>
            </a:extLst>
          </p:cNvPr>
          <p:cNvSpPr txBox="1"/>
          <p:nvPr/>
        </p:nvSpPr>
        <p:spPr>
          <a:xfrm>
            <a:off x="5879690" y="5378245"/>
            <a:ext cx="295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4th - Set sort order to Z-A</a:t>
            </a:r>
          </a:p>
        </p:txBody>
      </p:sp>
    </p:spTree>
    <p:extLst>
      <p:ext uri="{BB962C8B-B14F-4D97-AF65-F5344CB8AC3E}">
        <p14:creationId xmlns:p14="http://schemas.microsoft.com/office/powerpoint/2010/main" val="1403305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D8154D-EEFD-46B4-AD72-F1D13F07D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7EE20-41C9-4D6E-AE3F-C8044C7C6CD7}"/>
              </a:ext>
            </a:extLst>
          </p:cNvPr>
          <p:cNvSpPr txBox="1"/>
          <p:nvPr/>
        </p:nvSpPr>
        <p:spPr>
          <a:xfrm>
            <a:off x="6990735" y="3165986"/>
            <a:ext cx="19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Category to Entry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5DDE7-DE2F-4F60-B2D9-24EFF8FF9B36}"/>
              </a:ext>
            </a:extLst>
          </p:cNvPr>
          <p:cNvSpPr txBox="1"/>
          <p:nvPr/>
        </p:nvSpPr>
        <p:spPr>
          <a:xfrm>
            <a:off x="6646606" y="5034116"/>
            <a:ext cx="21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Number of items to 100 – that is max</a:t>
            </a:r>
          </a:p>
        </p:txBody>
      </p:sp>
    </p:spTree>
    <p:extLst>
      <p:ext uri="{BB962C8B-B14F-4D97-AF65-F5344CB8AC3E}">
        <p14:creationId xmlns:p14="http://schemas.microsoft.com/office/powerpoint/2010/main" val="194406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C7084A-00CD-4534-B7BE-CAF04F5F8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82965A-FF15-4DC2-8426-44C0EE9D4BD3}"/>
              </a:ext>
            </a:extLst>
          </p:cNvPr>
          <p:cNvSpPr txBox="1"/>
          <p:nvPr/>
        </p:nvSpPr>
        <p:spPr>
          <a:xfrm>
            <a:off x="3048000" y="4857135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 Text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E2F4C-EE8F-43C2-9BCB-2F2203E26E76}"/>
              </a:ext>
            </a:extLst>
          </p:cNvPr>
          <p:cNvSpPr txBox="1"/>
          <p:nvPr/>
        </p:nvSpPr>
        <p:spPr>
          <a:xfrm>
            <a:off x="5329084" y="1150374"/>
            <a:ext cx="29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Font size to Custom 50</a:t>
            </a:r>
          </a:p>
        </p:txBody>
      </p:sp>
    </p:spTree>
    <p:extLst>
      <p:ext uri="{BB962C8B-B14F-4D97-AF65-F5344CB8AC3E}">
        <p14:creationId xmlns:p14="http://schemas.microsoft.com/office/powerpoint/2010/main" val="95321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7A31D0-04C1-4287-8D64-B1F697EF6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5169F-BDA7-43FE-9EED-E73892AE9933}"/>
              </a:ext>
            </a:extLst>
          </p:cNvPr>
          <p:cNvSpPr txBox="1"/>
          <p:nvPr/>
        </p:nvSpPr>
        <p:spPr>
          <a:xfrm>
            <a:off x="1720645" y="4050890"/>
            <a:ext cx="21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 a Blog Post Block</a:t>
            </a:r>
          </a:p>
        </p:txBody>
      </p:sp>
    </p:spTree>
    <p:extLst>
      <p:ext uri="{BB962C8B-B14F-4D97-AF65-F5344CB8AC3E}">
        <p14:creationId xmlns:p14="http://schemas.microsoft.com/office/powerpoint/2010/main" val="44811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C79FC-ADA1-4673-8D3A-C3F34F6FD3E4}"/>
              </a:ext>
            </a:extLst>
          </p:cNvPr>
          <p:cNvSpPr txBox="1"/>
          <p:nvPr/>
        </p:nvSpPr>
        <p:spPr>
          <a:xfrm>
            <a:off x="3488924" y="2308194"/>
            <a:ext cx="6418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Level / Themes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Very Flexible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</a:t>
            </a:r>
            <a:r>
              <a:rPr lang="en-US" sz="2500" dirty="0"/>
              <a:t>O</a:t>
            </a: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add Plug 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</a:t>
            </a: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Live Chat – on level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Help 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DD73D-C381-47F8-9F86-BF1F6F4558AD}"/>
              </a:ext>
            </a:extLst>
          </p:cNvPr>
          <p:cNvSpPr txBox="1"/>
          <p:nvPr/>
        </p:nvSpPr>
        <p:spPr>
          <a:xfrm flipH="1">
            <a:off x="2166150" y="816746"/>
            <a:ext cx="6915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Wordpress.org  (HostGator.com)</a:t>
            </a:r>
          </a:p>
        </p:txBody>
      </p:sp>
    </p:spTree>
    <p:extLst>
      <p:ext uri="{BB962C8B-B14F-4D97-AF65-F5344CB8AC3E}">
        <p14:creationId xmlns:p14="http://schemas.microsoft.com/office/powerpoint/2010/main" val="3924485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4B1CB2-0FEB-48C7-9116-B051F023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9F7EB-F468-4E13-A0CB-6242A35E899B}"/>
              </a:ext>
            </a:extLst>
          </p:cNvPr>
          <p:cNvSpPr txBox="1"/>
          <p:nvPr/>
        </p:nvSpPr>
        <p:spPr>
          <a:xfrm>
            <a:off x="3706761" y="609600"/>
            <a:ext cx="354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Name of Blog Post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53379-8923-4BDA-BF2A-3E9E9B62E760}"/>
              </a:ext>
            </a:extLst>
          </p:cNvPr>
          <p:cNvSpPr txBox="1"/>
          <p:nvPr/>
        </p:nvSpPr>
        <p:spPr>
          <a:xfrm>
            <a:off x="6828503" y="2505670"/>
            <a:ext cx="19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number of items to 20 – Any number per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25D0C-43C9-4024-A424-0BB72D6FA8C0}"/>
              </a:ext>
            </a:extLst>
          </p:cNvPr>
          <p:cNvSpPr txBox="1"/>
          <p:nvPr/>
        </p:nvSpPr>
        <p:spPr>
          <a:xfrm>
            <a:off x="6971071" y="4092550"/>
            <a:ext cx="19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Category to Uncategorized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10B57-8890-48D6-AAA3-6B3D0514E3B6}"/>
              </a:ext>
            </a:extLst>
          </p:cNvPr>
          <p:cNvSpPr txBox="1"/>
          <p:nvPr/>
        </p:nvSpPr>
        <p:spPr>
          <a:xfrm>
            <a:off x="6685935" y="5250029"/>
            <a:ext cx="227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Turn On – Load more Post Button</a:t>
            </a:r>
          </a:p>
        </p:txBody>
      </p:sp>
    </p:spTree>
    <p:extLst>
      <p:ext uri="{BB962C8B-B14F-4D97-AF65-F5344CB8AC3E}">
        <p14:creationId xmlns:p14="http://schemas.microsoft.com/office/powerpoint/2010/main" val="3711554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D9AA9DF-4333-4F6F-8039-BB5D1AD7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170"/>
            <a:ext cx="12192000" cy="6582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0D83E5-087C-4355-A73E-669A5ED0C2D8}"/>
              </a:ext>
            </a:extLst>
          </p:cNvPr>
          <p:cNvSpPr txBox="1"/>
          <p:nvPr/>
        </p:nvSpPr>
        <p:spPr>
          <a:xfrm>
            <a:off x="6454876" y="3429000"/>
            <a:ext cx="314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Turn Off – Show Feature Image, Show Except, Read more link</a:t>
            </a:r>
          </a:p>
        </p:txBody>
      </p:sp>
    </p:spTree>
    <p:extLst>
      <p:ext uri="{BB962C8B-B14F-4D97-AF65-F5344CB8AC3E}">
        <p14:creationId xmlns:p14="http://schemas.microsoft.com/office/powerpoint/2010/main" val="928920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FED5CD-1EDD-41F4-9B0B-53A6DC83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795" y="-423383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F0FF8-13C9-44CF-83E2-3E93E2367AA3}"/>
              </a:ext>
            </a:extLst>
          </p:cNvPr>
          <p:cNvSpPr txBox="1"/>
          <p:nvPr/>
        </p:nvSpPr>
        <p:spPr>
          <a:xfrm>
            <a:off x="4857135" y="1179871"/>
            <a:ext cx="352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Turn Off – Show Date, Show Category, Show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5B2C0-3940-4B5D-94A7-BD82C5238CBC}"/>
              </a:ext>
            </a:extLst>
          </p:cNvPr>
          <p:cNvSpPr txBox="1"/>
          <p:nvPr/>
        </p:nvSpPr>
        <p:spPr>
          <a:xfrm>
            <a:off x="4970205" y="4445220"/>
            <a:ext cx="330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Check Post type as Post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36A8E-1107-46A8-A086-488ECF3BF6B3}"/>
              </a:ext>
            </a:extLst>
          </p:cNvPr>
          <p:cNvSpPr txBox="1"/>
          <p:nvPr/>
        </p:nvSpPr>
        <p:spPr>
          <a:xfrm>
            <a:off x="358219" y="5128181"/>
            <a:ext cx="52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finish editing – Update or publish and leave</a:t>
            </a:r>
          </a:p>
        </p:txBody>
      </p:sp>
    </p:spTree>
    <p:extLst>
      <p:ext uri="{BB962C8B-B14F-4D97-AF65-F5344CB8AC3E}">
        <p14:creationId xmlns:p14="http://schemas.microsoft.com/office/powerpoint/2010/main" val="875760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D34E462-5A79-44F3-9850-D4B6B29D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81"/>
            <a:ext cx="11739716" cy="17560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246C6-0DA3-406E-8228-65AF0C1B2C11}"/>
              </a:ext>
            </a:extLst>
          </p:cNvPr>
          <p:cNvSpPr txBox="1"/>
          <p:nvPr/>
        </p:nvSpPr>
        <p:spPr>
          <a:xfrm>
            <a:off x="2552506" y="-5963148"/>
            <a:ext cx="2603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go to Menu set up Click Appearance then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77D93-2418-439F-BF3D-640C438179D6}"/>
              </a:ext>
            </a:extLst>
          </p:cNvPr>
          <p:cNvSpPr txBox="1"/>
          <p:nvPr/>
        </p:nvSpPr>
        <p:spPr>
          <a:xfrm>
            <a:off x="3082565" y="2498103"/>
            <a:ext cx="225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Appearance then Menu</a:t>
            </a:r>
          </a:p>
        </p:txBody>
      </p:sp>
    </p:spTree>
    <p:extLst>
      <p:ext uri="{BB962C8B-B14F-4D97-AF65-F5344CB8AC3E}">
        <p14:creationId xmlns:p14="http://schemas.microsoft.com/office/powerpoint/2010/main" val="1536790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1AC6E0E-68A8-44C1-9132-80F4206F2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94DDDC-885B-4141-9336-72D01522B47F}"/>
              </a:ext>
            </a:extLst>
          </p:cNvPr>
          <p:cNvSpPr txBox="1"/>
          <p:nvPr/>
        </p:nvSpPr>
        <p:spPr>
          <a:xfrm>
            <a:off x="2042809" y="2120630"/>
            <a:ext cx="204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Primary Arrow</a:t>
            </a:r>
          </a:p>
        </p:txBody>
      </p:sp>
    </p:spTree>
    <p:extLst>
      <p:ext uri="{BB962C8B-B14F-4D97-AF65-F5344CB8AC3E}">
        <p14:creationId xmlns:p14="http://schemas.microsoft.com/office/powerpoint/2010/main" val="1047770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9150618-A03C-47F9-9C80-2EFD6307A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15"/>
            <a:ext cx="12192000" cy="6518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32CB2-97D2-498F-B54E-7D7739149BD1}"/>
              </a:ext>
            </a:extLst>
          </p:cNvPr>
          <p:cNvSpPr txBox="1"/>
          <p:nvPr/>
        </p:nvSpPr>
        <p:spPr>
          <a:xfrm>
            <a:off x="2049294" y="3183654"/>
            <a:ext cx="219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Add Item – to add menu item</a:t>
            </a:r>
          </a:p>
        </p:txBody>
      </p:sp>
    </p:spTree>
    <p:extLst>
      <p:ext uri="{BB962C8B-B14F-4D97-AF65-F5344CB8AC3E}">
        <p14:creationId xmlns:p14="http://schemas.microsoft.com/office/powerpoint/2010/main" val="28191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83DCA3-EACB-435C-A00E-59B93C101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C5891C-BB07-4AF6-813B-8D283613F9CB}"/>
              </a:ext>
            </a:extLst>
          </p:cNvPr>
          <p:cNvSpPr txBox="1"/>
          <p:nvPr/>
        </p:nvSpPr>
        <p:spPr>
          <a:xfrm>
            <a:off x="3416881" y="506518"/>
            <a:ext cx="280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- Click on Custom arrow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71DB87-2124-4799-91E9-FDB73F7DECFE}"/>
              </a:ext>
            </a:extLst>
          </p:cNvPr>
          <p:cNvSpPr txBox="1"/>
          <p:nvPr/>
        </p:nvSpPr>
        <p:spPr>
          <a:xfrm>
            <a:off x="999241" y="1131216"/>
            <a:ext cx="2073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enter # in </a:t>
            </a:r>
            <a:r>
              <a:rPr lang="en-US" b="1" dirty="0" err="1">
                <a:solidFill>
                  <a:srgbClr val="FF0000"/>
                </a:solidFill>
              </a:rPr>
              <a:t>url</a:t>
            </a:r>
            <a:r>
              <a:rPr lang="en-US" b="1" dirty="0">
                <a:solidFill>
                  <a:srgbClr val="FF0000"/>
                </a:solidFill>
              </a:rPr>
              <a:t> – Menu header item</a:t>
            </a:r>
          </a:p>
          <a:p>
            <a:r>
              <a:rPr lang="en-US" b="1" dirty="0">
                <a:solidFill>
                  <a:srgbClr val="FF0000"/>
                </a:solidFill>
              </a:rPr>
              <a:t>Then enter header name –”Post”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B2D78-5508-4A8C-873A-EFE662A68103}"/>
              </a:ext>
            </a:extLst>
          </p:cNvPr>
          <p:cNvSpPr txBox="1"/>
          <p:nvPr/>
        </p:nvSpPr>
        <p:spPr>
          <a:xfrm>
            <a:off x="3927022" y="2414945"/>
            <a:ext cx="196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– click add to Menu</a:t>
            </a:r>
          </a:p>
        </p:txBody>
      </p:sp>
    </p:spTree>
    <p:extLst>
      <p:ext uri="{BB962C8B-B14F-4D97-AF65-F5344CB8AC3E}">
        <p14:creationId xmlns:p14="http://schemas.microsoft.com/office/powerpoint/2010/main" val="3306624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CFF084-612A-463D-AD02-AE1DC11F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33BCD-F2BB-4944-B1A0-F0B64D93D830}"/>
              </a:ext>
            </a:extLst>
          </p:cNvPr>
          <p:cNvSpPr txBox="1"/>
          <p:nvPr/>
        </p:nvSpPr>
        <p:spPr>
          <a:xfrm>
            <a:off x="180119" y="3513802"/>
            <a:ext cx="450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click add menu to add entry page to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B2278-EAFE-449A-A320-80C1932AA751}"/>
              </a:ext>
            </a:extLst>
          </p:cNvPr>
          <p:cNvSpPr txBox="1"/>
          <p:nvPr/>
        </p:nvSpPr>
        <p:spPr>
          <a:xfrm>
            <a:off x="3853775" y="1247931"/>
            <a:ext cx="234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click page arrow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E59F3-F1EB-42C6-BD5C-3B27C497F5BC}"/>
              </a:ext>
            </a:extLst>
          </p:cNvPr>
          <p:cNvSpPr txBox="1"/>
          <p:nvPr/>
        </p:nvSpPr>
        <p:spPr>
          <a:xfrm>
            <a:off x="3028545" y="2406604"/>
            <a:ext cx="30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3rd – Click on Entry +</a:t>
            </a:r>
          </a:p>
        </p:txBody>
      </p:sp>
    </p:spTree>
    <p:extLst>
      <p:ext uri="{BB962C8B-B14F-4D97-AF65-F5344CB8AC3E}">
        <p14:creationId xmlns:p14="http://schemas.microsoft.com/office/powerpoint/2010/main" val="1354168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513C69-0982-4E94-B632-3BB96B03E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1F3DB-E0AC-4504-B83B-08AF2EF0FF5E}"/>
              </a:ext>
            </a:extLst>
          </p:cNvPr>
          <p:cNvSpPr txBox="1"/>
          <p:nvPr/>
        </p:nvSpPr>
        <p:spPr>
          <a:xfrm>
            <a:off x="181583" y="4014281"/>
            <a:ext cx="392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Move Entry menu item over as </a:t>
            </a:r>
            <a:r>
              <a:rPr lang="en-US" b="1" dirty="0" err="1">
                <a:solidFill>
                  <a:srgbClr val="FF0000"/>
                </a:solidFill>
              </a:rPr>
              <a:t>showen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DD49D72-79F6-48F9-A0FA-2C2A63D0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842314-1D8E-43D8-8FB5-0EACE5BD619B}"/>
              </a:ext>
            </a:extLst>
          </p:cNvPr>
          <p:cNvSpPr txBox="1"/>
          <p:nvPr/>
        </p:nvSpPr>
        <p:spPr>
          <a:xfrm>
            <a:off x="930845" y="3784060"/>
            <a:ext cx="312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Check Primary Navigation</a:t>
            </a:r>
          </a:p>
        </p:txBody>
      </p:sp>
    </p:spTree>
    <p:extLst>
      <p:ext uri="{BB962C8B-B14F-4D97-AF65-F5344CB8AC3E}">
        <p14:creationId xmlns:p14="http://schemas.microsoft.com/office/powerpoint/2010/main" val="279748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F4E0F40-8BBB-446B-A221-035BA22F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4" y="241136"/>
            <a:ext cx="9747751" cy="63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0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1B20584-392C-466D-953F-E0E7EC02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C0776-5B77-4785-8138-5BE256ABD773}"/>
              </a:ext>
            </a:extLst>
          </p:cNvPr>
          <p:cNvSpPr txBox="1"/>
          <p:nvPr/>
        </p:nvSpPr>
        <p:spPr>
          <a:xfrm>
            <a:off x="3151762" y="-29669"/>
            <a:ext cx="294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– click save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137FC-4FE1-4455-ACC0-76115305EEE0}"/>
              </a:ext>
            </a:extLst>
          </p:cNvPr>
          <p:cNvSpPr txBox="1"/>
          <p:nvPr/>
        </p:nvSpPr>
        <p:spPr>
          <a:xfrm flipH="1">
            <a:off x="0" y="369332"/>
            <a:ext cx="361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click Save Changes X</a:t>
            </a:r>
          </a:p>
        </p:txBody>
      </p:sp>
    </p:spTree>
    <p:extLst>
      <p:ext uri="{BB962C8B-B14F-4D97-AF65-F5344CB8AC3E}">
        <p14:creationId xmlns:p14="http://schemas.microsoft.com/office/powerpoint/2010/main" val="1266081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4B8C8E-BD3E-4C33-8191-D98C78E0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12B69-E87A-438E-87CE-B65F3BD77D81}"/>
              </a:ext>
            </a:extLst>
          </p:cNvPr>
          <p:cNvSpPr txBox="1"/>
          <p:nvPr/>
        </p:nvSpPr>
        <p:spPr>
          <a:xfrm>
            <a:off x="3947432" y="526596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will now Launch Site</a:t>
            </a:r>
          </a:p>
          <a:p>
            <a:r>
              <a:rPr lang="en-US" b="1" dirty="0">
                <a:solidFill>
                  <a:srgbClr val="FF0000"/>
                </a:solidFill>
              </a:rPr>
              <a:t>Click on Box next to Website 21—0-19</a:t>
            </a:r>
          </a:p>
        </p:txBody>
      </p:sp>
    </p:spTree>
    <p:extLst>
      <p:ext uri="{BB962C8B-B14F-4D97-AF65-F5344CB8AC3E}">
        <p14:creationId xmlns:p14="http://schemas.microsoft.com/office/powerpoint/2010/main" val="1731448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AA9DD79-CDB8-4B37-887A-86F5DDAB7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19"/>
            <a:ext cx="12192000" cy="6613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AB7BE-B8FB-4E72-A2BF-737D4D140897}"/>
              </a:ext>
            </a:extLst>
          </p:cNvPr>
          <p:cNvSpPr txBox="1"/>
          <p:nvPr/>
        </p:nvSpPr>
        <p:spPr>
          <a:xfrm>
            <a:off x="9001125" y="1000125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visit site</a:t>
            </a:r>
          </a:p>
        </p:txBody>
      </p:sp>
    </p:spTree>
    <p:extLst>
      <p:ext uri="{BB962C8B-B14F-4D97-AF65-F5344CB8AC3E}">
        <p14:creationId xmlns:p14="http://schemas.microsoft.com/office/powerpoint/2010/main" val="4273081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F736A56-684E-4C79-8C22-4859E9FAD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90" y="0"/>
            <a:ext cx="915596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6F1068-1C9F-4BE5-B5B2-552B9280E610}"/>
              </a:ext>
            </a:extLst>
          </p:cNvPr>
          <p:cNvSpPr txBox="1"/>
          <p:nvPr/>
        </p:nvSpPr>
        <p:spPr>
          <a:xfrm>
            <a:off x="7181851" y="6191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Launch Site</a:t>
            </a:r>
          </a:p>
        </p:txBody>
      </p:sp>
    </p:spTree>
    <p:extLst>
      <p:ext uri="{BB962C8B-B14F-4D97-AF65-F5344CB8AC3E}">
        <p14:creationId xmlns:p14="http://schemas.microsoft.com/office/powerpoint/2010/main" val="126231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2D3202-9F72-4860-9544-01793376E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" y="0"/>
            <a:ext cx="1197801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5D2003-ECD4-40F5-8B76-236B9D577163}"/>
              </a:ext>
            </a:extLst>
          </p:cNvPr>
          <p:cNvSpPr txBox="1"/>
          <p:nvPr/>
        </p:nvSpPr>
        <p:spPr>
          <a:xfrm>
            <a:off x="4324350" y="5457825"/>
            <a:ext cx="24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Skip Purchase</a:t>
            </a:r>
          </a:p>
        </p:txBody>
      </p:sp>
    </p:spTree>
    <p:extLst>
      <p:ext uri="{BB962C8B-B14F-4D97-AF65-F5344CB8AC3E}">
        <p14:creationId xmlns:p14="http://schemas.microsoft.com/office/powerpoint/2010/main" val="2613627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2CF32E6-6E40-4274-950F-7BB563019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87" y="775063"/>
            <a:ext cx="54907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2093A-E158-4062-9FA1-AC2D95654394}"/>
              </a:ext>
            </a:extLst>
          </p:cNvPr>
          <p:cNvSpPr txBox="1"/>
          <p:nvPr/>
        </p:nvSpPr>
        <p:spPr>
          <a:xfrm>
            <a:off x="6622870" y="1306286"/>
            <a:ext cx="1743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Click on Start with a free site</a:t>
            </a:r>
          </a:p>
        </p:txBody>
      </p:sp>
    </p:spTree>
    <p:extLst>
      <p:ext uri="{BB962C8B-B14F-4D97-AF65-F5344CB8AC3E}">
        <p14:creationId xmlns:p14="http://schemas.microsoft.com/office/powerpoint/2010/main" val="4048139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0FFB797-448C-4844-ADD0-5D287061A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61" y="55438"/>
            <a:ext cx="192704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30872-1E65-496F-AA3B-2CA9A1B9DD99}"/>
              </a:ext>
            </a:extLst>
          </p:cNvPr>
          <p:cNvSpPr txBox="1"/>
          <p:nvPr/>
        </p:nvSpPr>
        <p:spPr>
          <a:xfrm>
            <a:off x="5470240" y="874321"/>
            <a:ext cx="119091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>
                <a:solidFill>
                  <a:srgbClr val="FF0000"/>
                </a:solidFill>
              </a:rPr>
              <a:t>Click on  Appearance then Customize</a:t>
            </a:r>
          </a:p>
        </p:txBody>
      </p:sp>
    </p:spTree>
    <p:extLst>
      <p:ext uri="{BB962C8B-B14F-4D97-AF65-F5344CB8AC3E}">
        <p14:creationId xmlns:p14="http://schemas.microsoft.com/office/powerpoint/2010/main" val="2284112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E977C48-1504-4A77-8EE9-86B7A101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31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6D808F-B80C-423F-AE6E-6EA1C1EAE8BC}"/>
              </a:ext>
            </a:extLst>
          </p:cNvPr>
          <p:cNvSpPr txBox="1"/>
          <p:nvPr/>
        </p:nvSpPr>
        <p:spPr>
          <a:xfrm>
            <a:off x="1051560" y="2816352"/>
            <a:ext cx="330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Content Option Arrow</a:t>
            </a:r>
          </a:p>
        </p:txBody>
      </p:sp>
    </p:spTree>
    <p:extLst>
      <p:ext uri="{BB962C8B-B14F-4D97-AF65-F5344CB8AC3E}">
        <p14:creationId xmlns:p14="http://schemas.microsoft.com/office/powerpoint/2010/main" val="1863487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19E304-3ECF-404C-B50B-CCB66B9EF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D387B-C218-4DFA-852E-661B7EB3C6FB}"/>
              </a:ext>
            </a:extLst>
          </p:cNvPr>
          <p:cNvSpPr txBox="1"/>
          <p:nvPr/>
        </p:nvSpPr>
        <p:spPr>
          <a:xfrm>
            <a:off x="3092413" y="2292096"/>
            <a:ext cx="366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err="1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Check Enable Header and top menu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17979-B566-422F-9430-180B325546F3}"/>
              </a:ext>
            </a:extLst>
          </p:cNvPr>
          <p:cNvSpPr txBox="1"/>
          <p:nvPr/>
        </p:nvSpPr>
        <p:spPr>
          <a:xfrm>
            <a:off x="2438400" y="7507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Click on Content Option Arrow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4461-DF6F-40C5-AFDE-CA7073DE27C2}"/>
              </a:ext>
            </a:extLst>
          </p:cNvPr>
          <p:cNvSpPr txBox="1"/>
          <p:nvPr/>
        </p:nvSpPr>
        <p:spPr>
          <a:xfrm>
            <a:off x="3385457" y="3919574"/>
            <a:ext cx="402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Check Show Post and Page Titles</a:t>
            </a:r>
          </a:p>
        </p:txBody>
      </p:sp>
    </p:spTree>
    <p:extLst>
      <p:ext uri="{BB962C8B-B14F-4D97-AF65-F5344CB8AC3E}">
        <p14:creationId xmlns:p14="http://schemas.microsoft.com/office/powerpoint/2010/main" val="3272144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5D2BD2-9F10-4909-9CCD-1DFA64731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31"/>
            <a:ext cx="12192000" cy="651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B26D6-EF40-4E4A-BA5C-146A02FBBCB1}"/>
              </a:ext>
            </a:extLst>
          </p:cNvPr>
          <p:cNvSpPr txBox="1"/>
          <p:nvPr/>
        </p:nvSpPr>
        <p:spPr>
          <a:xfrm>
            <a:off x="3205018" y="1653309"/>
            <a:ext cx="322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Site Identity Arrow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F591E4-C51A-4608-9747-32C38B498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31"/>
            <a:ext cx="12192000" cy="6518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1955ED-0557-4799-8C3D-F17E3660C0A8}"/>
              </a:ext>
            </a:extLst>
          </p:cNvPr>
          <p:cNvSpPr txBox="1"/>
          <p:nvPr/>
        </p:nvSpPr>
        <p:spPr>
          <a:xfrm>
            <a:off x="3343564" y="3676073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Enter Web Site Name in Site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37803-6225-4294-BB67-D8E385F71F26}"/>
              </a:ext>
            </a:extLst>
          </p:cNvPr>
          <p:cNvSpPr txBox="1"/>
          <p:nvPr/>
        </p:nvSpPr>
        <p:spPr>
          <a:xfrm>
            <a:off x="3205018" y="840509"/>
            <a:ext cx="626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Click on Save Changes then the X</a:t>
            </a:r>
          </a:p>
        </p:txBody>
      </p:sp>
    </p:spTree>
    <p:extLst>
      <p:ext uri="{BB962C8B-B14F-4D97-AF65-F5344CB8AC3E}">
        <p14:creationId xmlns:p14="http://schemas.microsoft.com/office/powerpoint/2010/main" val="146369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5D83896-EFB9-4902-A613-5D09CCFDB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2" y="241136"/>
            <a:ext cx="10243076" cy="63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2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D09510A-D4D7-4078-ACC2-C60B46F1E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9" y="0"/>
            <a:ext cx="109871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6DAFED-B06D-43C9-9299-91E30ADB7B33}"/>
              </a:ext>
            </a:extLst>
          </p:cNvPr>
          <p:cNvSpPr txBox="1"/>
          <p:nvPr/>
        </p:nvSpPr>
        <p:spPr>
          <a:xfrm>
            <a:off x="3389745" y="2983345"/>
            <a:ext cx="261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– Click on Post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A98A0-4E5C-4317-A1EC-C5DEAFE47D54}"/>
              </a:ext>
            </a:extLst>
          </p:cNvPr>
          <p:cNvSpPr txBox="1"/>
          <p:nvPr/>
        </p:nvSpPr>
        <p:spPr>
          <a:xfrm>
            <a:off x="8608292" y="2650835"/>
            <a:ext cx="303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Click on Add New Post</a:t>
            </a:r>
          </a:p>
        </p:txBody>
      </p:sp>
    </p:spTree>
    <p:extLst>
      <p:ext uri="{BB962C8B-B14F-4D97-AF65-F5344CB8AC3E}">
        <p14:creationId xmlns:p14="http://schemas.microsoft.com/office/powerpoint/2010/main" val="1472043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79FBF7-CEC8-4961-A43C-3A5C8E52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" y="137957"/>
            <a:ext cx="12192000" cy="6582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97AAE-F51A-4811-9FD5-06CD198B24CD}"/>
              </a:ext>
            </a:extLst>
          </p:cNvPr>
          <p:cNvSpPr txBox="1"/>
          <p:nvPr/>
        </p:nvSpPr>
        <p:spPr>
          <a:xfrm>
            <a:off x="8478983" y="3059668"/>
            <a:ext cx="321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Click on Add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26D4E-0AE2-494A-9934-DF1F0E18624E}"/>
              </a:ext>
            </a:extLst>
          </p:cNvPr>
          <p:cNvSpPr txBox="1"/>
          <p:nvPr/>
        </p:nvSpPr>
        <p:spPr>
          <a:xfrm flipH="1">
            <a:off x="4091709" y="683491"/>
            <a:ext cx="599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 – enter Post Title – for Events Enter date as </a:t>
            </a:r>
            <a:r>
              <a:rPr lang="en-US" b="1" dirty="0" err="1">
                <a:solidFill>
                  <a:srgbClr val="FF0000"/>
                </a:solidFill>
              </a:rPr>
              <a:t>yy</a:t>
            </a:r>
            <a:r>
              <a:rPr lang="en-US" b="1" dirty="0">
                <a:solidFill>
                  <a:srgbClr val="FF0000"/>
                </a:solidFill>
              </a:rPr>
              <a:t>-mm-dd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35D3A-FF0C-491E-BC85-E9730413EBFB}"/>
              </a:ext>
            </a:extLst>
          </p:cNvPr>
          <p:cNvSpPr txBox="1"/>
          <p:nvPr/>
        </p:nvSpPr>
        <p:spPr>
          <a:xfrm>
            <a:off x="1764144" y="2244436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– Click on Gallery Block</a:t>
            </a:r>
          </a:p>
        </p:txBody>
      </p:sp>
    </p:spTree>
    <p:extLst>
      <p:ext uri="{BB962C8B-B14F-4D97-AF65-F5344CB8AC3E}">
        <p14:creationId xmlns:p14="http://schemas.microsoft.com/office/powerpoint/2010/main" val="3443384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6CF768-B0DF-4759-815F-1FF344B30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57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3C3A0-6EEF-449C-A15B-E6D496CC3482}"/>
              </a:ext>
            </a:extLst>
          </p:cNvPr>
          <p:cNvSpPr txBox="1"/>
          <p:nvPr/>
        </p:nvSpPr>
        <p:spPr>
          <a:xfrm>
            <a:off x="3703782" y="4433455"/>
            <a:ext cx="4747491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Upload </a:t>
            </a:r>
          </a:p>
        </p:txBody>
      </p:sp>
    </p:spTree>
    <p:extLst>
      <p:ext uri="{BB962C8B-B14F-4D97-AF65-F5344CB8AC3E}">
        <p14:creationId xmlns:p14="http://schemas.microsoft.com/office/powerpoint/2010/main" val="908605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45A3994-D087-4571-9FBF-BC00F16B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587" cy="68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49F5D-255F-493F-850B-F5C91AC5A4E2}"/>
              </a:ext>
            </a:extLst>
          </p:cNvPr>
          <p:cNvSpPr txBox="1"/>
          <p:nvPr/>
        </p:nvSpPr>
        <p:spPr>
          <a:xfrm>
            <a:off x="2405743" y="5323114"/>
            <a:ext cx="402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- Click on Image you want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2925-F5F1-4286-A50B-798C9E2300AE}"/>
              </a:ext>
            </a:extLst>
          </p:cNvPr>
          <p:cNvSpPr txBox="1"/>
          <p:nvPr/>
        </p:nvSpPr>
        <p:spPr>
          <a:xfrm>
            <a:off x="7010401" y="6368143"/>
            <a:ext cx="24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– Click on Open</a:t>
            </a:r>
          </a:p>
        </p:txBody>
      </p:sp>
    </p:spTree>
    <p:extLst>
      <p:ext uri="{BB962C8B-B14F-4D97-AF65-F5344CB8AC3E}">
        <p14:creationId xmlns:p14="http://schemas.microsoft.com/office/powerpoint/2010/main" val="906807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59508F-A7FF-40D9-9082-54D7B12A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964A9-7953-4BB6-B755-AFAE4F988601}"/>
              </a:ext>
            </a:extLst>
          </p:cNvPr>
          <p:cNvSpPr txBox="1"/>
          <p:nvPr/>
        </p:nvSpPr>
        <p:spPr>
          <a:xfrm>
            <a:off x="6324600" y="805543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With Post 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4542C-82D3-401E-9282-3E639BC49234}"/>
              </a:ext>
            </a:extLst>
          </p:cNvPr>
          <p:cNvSpPr txBox="1"/>
          <p:nvPr/>
        </p:nvSpPr>
        <p:spPr>
          <a:xfrm>
            <a:off x="7750629" y="4212772"/>
            <a:ext cx="149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Turn off AMP</a:t>
            </a:r>
          </a:p>
        </p:txBody>
      </p:sp>
    </p:spTree>
    <p:extLst>
      <p:ext uri="{BB962C8B-B14F-4D97-AF65-F5344CB8AC3E}">
        <p14:creationId xmlns:p14="http://schemas.microsoft.com/office/powerpoint/2010/main" val="1850910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33E8A2-A83A-4FF6-A5BD-C0FCD1F65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14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098C5-2935-4803-B705-DE8FACA4936D}"/>
              </a:ext>
            </a:extLst>
          </p:cNvPr>
          <p:cNvSpPr txBox="1"/>
          <p:nvPr/>
        </p:nvSpPr>
        <p:spPr>
          <a:xfrm>
            <a:off x="6096000" y="489857"/>
            <a:ext cx="268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With Post Still 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A915C-358F-481B-B24A-F5A99165F46F}"/>
              </a:ext>
            </a:extLst>
          </p:cNvPr>
          <p:cNvSpPr txBox="1"/>
          <p:nvPr/>
        </p:nvSpPr>
        <p:spPr>
          <a:xfrm>
            <a:off x="5655128" y="2569029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Category for Post o be Viewed</a:t>
            </a:r>
          </a:p>
        </p:txBody>
      </p:sp>
    </p:spTree>
    <p:extLst>
      <p:ext uri="{BB962C8B-B14F-4D97-AF65-F5344CB8AC3E}">
        <p14:creationId xmlns:p14="http://schemas.microsoft.com/office/powerpoint/2010/main" val="68118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E007F7-FDE2-49F6-A39A-AC04501F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43543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B11BFF-D591-45D1-8D9E-EA322D58A9CB}"/>
              </a:ext>
            </a:extLst>
          </p:cNvPr>
          <p:cNvSpPr txBox="1"/>
          <p:nvPr/>
        </p:nvSpPr>
        <p:spPr>
          <a:xfrm>
            <a:off x="6172200" y="685800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Galley Block – set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80461-0EB8-4426-978D-5C9FE66D44B5}"/>
              </a:ext>
            </a:extLst>
          </p:cNvPr>
          <p:cNvSpPr txBox="1"/>
          <p:nvPr/>
        </p:nvSpPr>
        <p:spPr>
          <a:xfrm>
            <a:off x="6716486" y="2155371"/>
            <a:ext cx="234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Turn off Crop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2C289-4910-47ED-976D-9CE71B98787B}"/>
              </a:ext>
            </a:extLst>
          </p:cNvPr>
          <p:cNvSpPr txBox="1"/>
          <p:nvPr/>
        </p:nvSpPr>
        <p:spPr>
          <a:xfrm>
            <a:off x="1012371" y="685800"/>
            <a:ext cx="476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Finished – Click Publish or update</a:t>
            </a:r>
          </a:p>
        </p:txBody>
      </p:sp>
    </p:spTree>
    <p:extLst>
      <p:ext uri="{BB962C8B-B14F-4D97-AF65-F5344CB8AC3E}">
        <p14:creationId xmlns:p14="http://schemas.microsoft.com/office/powerpoint/2010/main" val="3364552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845185-AE93-45F0-B895-BA7EA41D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45"/>
            <a:ext cx="12192000" cy="667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D7CD5-CB7A-4A0E-95BF-C0E030E637D2}"/>
              </a:ext>
            </a:extLst>
          </p:cNvPr>
          <p:cNvSpPr txBox="1"/>
          <p:nvPr/>
        </p:nvSpPr>
        <p:spPr>
          <a:xfrm>
            <a:off x="3135086" y="2775857"/>
            <a:ext cx="500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edit a Post Click on Post</a:t>
            </a:r>
          </a:p>
        </p:txBody>
      </p:sp>
    </p:spTree>
    <p:extLst>
      <p:ext uri="{BB962C8B-B14F-4D97-AF65-F5344CB8AC3E}">
        <p14:creationId xmlns:p14="http://schemas.microsoft.com/office/powerpoint/2010/main" val="7714873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A004D9-5452-4F15-8708-6DA7768E6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45"/>
            <a:ext cx="12192000" cy="6677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ED267-18BC-490B-A7EB-57B40E01D92D}"/>
              </a:ext>
            </a:extLst>
          </p:cNvPr>
          <p:cNvSpPr txBox="1"/>
          <p:nvPr/>
        </p:nvSpPr>
        <p:spPr>
          <a:xfrm>
            <a:off x="3461657" y="3810000"/>
            <a:ext cx="239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Click on post you want to change or edit</a:t>
            </a:r>
          </a:p>
        </p:txBody>
      </p:sp>
    </p:spTree>
    <p:extLst>
      <p:ext uri="{BB962C8B-B14F-4D97-AF65-F5344CB8AC3E}">
        <p14:creationId xmlns:p14="http://schemas.microsoft.com/office/powerpoint/2010/main" val="2166066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EB60EA-64E5-4E4A-B1A6-667E4135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D916E-5757-430F-B34F-E67A20EF261E}"/>
              </a:ext>
            </a:extLst>
          </p:cNvPr>
          <p:cNvSpPr txBox="1"/>
          <p:nvPr/>
        </p:nvSpPr>
        <p:spPr>
          <a:xfrm>
            <a:off x="5867400" y="446314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While set to Post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F6BA5-1562-4C7B-8817-1109221CCB9B}"/>
              </a:ext>
            </a:extLst>
          </p:cNvPr>
          <p:cNvSpPr txBox="1"/>
          <p:nvPr/>
        </p:nvSpPr>
        <p:spPr>
          <a:xfrm>
            <a:off x="6836229" y="3331029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Change Category to only Uncategorized</a:t>
            </a:r>
          </a:p>
        </p:txBody>
      </p:sp>
    </p:spTree>
    <p:extLst>
      <p:ext uri="{BB962C8B-B14F-4D97-AF65-F5344CB8AC3E}">
        <p14:creationId xmlns:p14="http://schemas.microsoft.com/office/powerpoint/2010/main" val="23379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54B6BAC-386B-4A29-859C-CDF97BB76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4" y="241136"/>
            <a:ext cx="9747751" cy="63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98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CA386F4-FD18-469D-8766-5EC0105F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28"/>
            <a:ext cx="12192000" cy="65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19478-5FE9-406B-A47A-E0B797114B3D}"/>
              </a:ext>
            </a:extLst>
          </p:cNvPr>
          <p:cNvSpPr txBox="1"/>
          <p:nvPr/>
        </p:nvSpPr>
        <p:spPr>
          <a:xfrm>
            <a:off x="7043056" y="35567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While still set to Post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E2057-D09E-4FE7-B51E-609BA07072D8}"/>
              </a:ext>
            </a:extLst>
          </p:cNvPr>
          <p:cNvSpPr txBox="1"/>
          <p:nvPr/>
        </p:nvSpPr>
        <p:spPr>
          <a:xfrm>
            <a:off x="6553200" y="90507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Since Block is a Blog Post Block you need to changed the Published date to date of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64FF0-833B-46DB-9286-453C640ADB51}"/>
              </a:ext>
            </a:extLst>
          </p:cNvPr>
          <p:cNvSpPr txBox="1"/>
          <p:nvPr/>
        </p:nvSpPr>
        <p:spPr>
          <a:xfrm>
            <a:off x="718458" y="535747"/>
            <a:ext cx="3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finished – Update and Leave</a:t>
            </a:r>
          </a:p>
        </p:txBody>
      </p:sp>
    </p:spTree>
    <p:extLst>
      <p:ext uri="{BB962C8B-B14F-4D97-AF65-F5344CB8AC3E}">
        <p14:creationId xmlns:p14="http://schemas.microsoft.com/office/powerpoint/2010/main" val="958343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E439E-A0EA-4926-93D4-12D30609DF8C}"/>
              </a:ext>
            </a:extLst>
          </p:cNvPr>
          <p:cNvSpPr txBox="1"/>
          <p:nvPr/>
        </p:nvSpPr>
        <p:spPr>
          <a:xfrm>
            <a:off x="1273629" y="696686"/>
            <a:ext cx="94596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Need Help – Got Questions</a:t>
            </a:r>
          </a:p>
          <a:p>
            <a:r>
              <a:rPr lang="en-US" sz="4500" dirty="0"/>
              <a:t>Contact </a:t>
            </a:r>
            <a:r>
              <a:rPr lang="en-US" sz="4500"/>
              <a:t>your Friendly </a:t>
            </a:r>
            <a:r>
              <a:rPr lang="en-US" sz="4500" dirty="0"/>
              <a:t>PRO / Webmaster</a:t>
            </a:r>
          </a:p>
          <a:p>
            <a:endParaRPr lang="en-US" sz="4500" dirty="0"/>
          </a:p>
          <a:p>
            <a:r>
              <a:rPr lang="en-US" sz="4500" dirty="0"/>
              <a:t>Email – </a:t>
            </a:r>
            <a:r>
              <a:rPr lang="en-US" sz="4500" dirty="0">
                <a:hlinkClick r:id="rId2"/>
              </a:rPr>
              <a:t>amvetsflpro@gmail.com</a:t>
            </a:r>
            <a:endParaRPr lang="en-US" sz="4500" dirty="0"/>
          </a:p>
          <a:p>
            <a:endParaRPr lang="en-US" sz="4500" dirty="0"/>
          </a:p>
          <a:p>
            <a:r>
              <a:rPr lang="en-US" sz="4500" dirty="0"/>
              <a:t>amvetsfld3.wordpress.com</a:t>
            </a:r>
          </a:p>
          <a:p>
            <a:r>
              <a:rPr lang="en-US" sz="4500" dirty="0"/>
              <a:t>amvetsflpost8.org</a:t>
            </a:r>
          </a:p>
        </p:txBody>
      </p:sp>
    </p:spTree>
    <p:extLst>
      <p:ext uri="{BB962C8B-B14F-4D97-AF65-F5344CB8AC3E}">
        <p14:creationId xmlns:p14="http://schemas.microsoft.com/office/powerpoint/2010/main" val="371603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137ADE7-414C-4F66-9D14-B9B80852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2" y="241136"/>
            <a:ext cx="10243076" cy="63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05CF3A0-0AFC-4901-99CC-1EA63AA8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2" y="241136"/>
            <a:ext cx="10243076" cy="63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897</Words>
  <Application>Microsoft Office PowerPoint</Application>
  <PresentationFormat>Widescreen</PresentationFormat>
  <Paragraphs>160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Building a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Website</dc:title>
  <dc:creator>Clifford Gordon</dc:creator>
  <cp:lastModifiedBy>Clifford Gordon</cp:lastModifiedBy>
  <cp:revision>60</cp:revision>
  <dcterms:created xsi:type="dcterms:W3CDTF">2021-06-29T14:59:47Z</dcterms:created>
  <dcterms:modified xsi:type="dcterms:W3CDTF">2021-09-22T21:11:29Z</dcterms:modified>
</cp:coreProperties>
</file>